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299" r:id="rId5"/>
    <p:sldId id="263" r:id="rId6"/>
    <p:sldId id="286" r:id="rId7"/>
    <p:sldId id="300" r:id="rId8"/>
    <p:sldId id="272" r:id="rId9"/>
    <p:sldId id="276" r:id="rId10"/>
    <p:sldId id="287" r:id="rId11"/>
    <p:sldId id="288" r:id="rId12"/>
    <p:sldId id="289" r:id="rId13"/>
    <p:sldId id="307" r:id="rId14"/>
    <p:sldId id="309" r:id="rId15"/>
    <p:sldId id="292" r:id="rId16"/>
    <p:sldId id="303" r:id="rId17"/>
    <p:sldId id="304" r:id="rId18"/>
    <p:sldId id="310" r:id="rId19"/>
    <p:sldId id="281" r:id="rId20"/>
    <p:sldId id="278" r:id="rId21"/>
    <p:sldId id="282" r:id="rId22"/>
    <p:sldId id="306" r:id="rId23"/>
    <p:sldId id="284" r:id="rId24"/>
    <p:sldId id="302" r:id="rId25"/>
    <p:sldId id="311" r:id="rId26"/>
    <p:sldId id="305" r:id="rId27"/>
    <p:sldId id="301"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513A46-920D-2DB6-73DE-7792CF98BEB7}" name="Manuela Quintero Fehr" initials="MF" userId="S::mquintero@artsfairfax.org::711e336a-30dc-4cf7-a6bd-1acf60db6c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9AA"/>
    <a:srgbClr val="007879"/>
    <a:srgbClr val="00AAD6"/>
    <a:srgbClr val="3CA600"/>
    <a:srgbClr val="FF7C00"/>
    <a:srgbClr val="D81E00"/>
    <a:srgbClr val="FF2600"/>
    <a:srgbClr val="0041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0" autoAdjust="0"/>
    <p:restoredTop sz="92848" autoAdjust="0"/>
  </p:normalViewPr>
  <p:slideViewPr>
    <p:cSldViewPr snapToGrid="0">
      <p:cViewPr varScale="1">
        <p:scale>
          <a:sx n="86" d="100"/>
          <a:sy n="86" d="100"/>
        </p:scale>
        <p:origin x="710" y="6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10" d="100"/>
          <a:sy n="110" d="100"/>
        </p:scale>
        <p:origin x="2250" y="-7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uela Quintero Fehr" userId="711e336a-30dc-4cf7-a6bd-1acf60db6c3e" providerId="ADAL" clId="{25E3C8EC-AF7B-42C7-A2FF-70583B2D4D7C}"/>
    <pc:docChg chg="modSld">
      <pc:chgData name="Manuela Quintero Fehr" userId="711e336a-30dc-4cf7-a6bd-1acf60db6c3e" providerId="ADAL" clId="{25E3C8EC-AF7B-42C7-A2FF-70583B2D4D7C}" dt="2022-02-28T18:35:05.345" v="7" actId="20577"/>
      <pc:docMkLst>
        <pc:docMk/>
      </pc:docMkLst>
      <pc:sldChg chg="modSp mod">
        <pc:chgData name="Manuela Quintero Fehr" userId="711e336a-30dc-4cf7-a6bd-1acf60db6c3e" providerId="ADAL" clId="{25E3C8EC-AF7B-42C7-A2FF-70583B2D4D7C}" dt="2022-02-28T18:35:05.345" v="7" actId="20577"/>
        <pc:sldMkLst>
          <pc:docMk/>
          <pc:sldMk cId="4208862389" sldId="304"/>
        </pc:sldMkLst>
        <pc:spChg chg="mod">
          <ac:chgData name="Manuela Quintero Fehr" userId="711e336a-30dc-4cf7-a6bd-1acf60db6c3e" providerId="ADAL" clId="{25E3C8EC-AF7B-42C7-A2FF-70583B2D4D7C}" dt="2022-02-28T18:35:05.345" v="7" actId="20577"/>
          <ac:spMkLst>
            <pc:docMk/>
            <pc:sldMk cId="4208862389" sldId="304"/>
            <ac:spMk id="2" creationId="{793AD1A6-A91A-420C-8CA7-16A4F5811AC4}"/>
          </ac:spMkLst>
        </pc:spChg>
      </pc:sldChg>
    </pc:docChg>
  </pc:docChgLst>
  <pc:docChgLst>
    <pc:chgData name="Lisa Mariam" userId="0ec8b458-d326-4903-aced-fc3b5c999a29" providerId="ADAL" clId="{1BF0AD46-6B33-47F3-A2BA-5E15FF17D4B2}"/>
    <pc:docChg chg="delSld">
      <pc:chgData name="Lisa Mariam" userId="0ec8b458-d326-4903-aced-fc3b5c999a29" providerId="ADAL" clId="{1BF0AD46-6B33-47F3-A2BA-5E15FF17D4B2}" dt="2022-03-01T19:38:25.580" v="0" actId="47"/>
      <pc:docMkLst>
        <pc:docMk/>
      </pc:docMkLst>
      <pc:sldChg chg="del">
        <pc:chgData name="Lisa Mariam" userId="0ec8b458-d326-4903-aced-fc3b5c999a29" providerId="ADAL" clId="{1BF0AD46-6B33-47F3-A2BA-5E15FF17D4B2}" dt="2022-03-01T19:38:25.580" v="0" actId="47"/>
        <pc:sldMkLst>
          <pc:docMk/>
          <pc:sldMk cId="1658853982" sldId="283"/>
        </pc:sldMkLst>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8.svg"/><Relationship Id="rId5" Type="http://schemas.openxmlformats.org/officeDocument/2006/relationships/image" Target="../media/image29.png"/><Relationship Id="rId4" Type="http://schemas.openxmlformats.org/officeDocument/2006/relationships/image" Target="../media/image28.svg"/></Relationships>
</file>

<file path=ppt/diagrams/_rels/data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8.svg"/><Relationship Id="rId5" Type="http://schemas.openxmlformats.org/officeDocument/2006/relationships/image" Target="../media/image29.png"/><Relationship Id="rId4" Type="http://schemas.openxmlformats.org/officeDocument/2006/relationships/image" Target="../media/image2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B610D-0F08-44BF-9E1F-3F6CDC0BB85E}"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028ADAF1-D841-414F-B8F6-84E49B8DB265}">
      <dgm:prSet/>
      <dgm:spPr/>
      <dgm:t>
        <a:bodyPr/>
        <a:lstStyle/>
        <a:p>
          <a:r>
            <a:rPr lang="en-US" dirty="0"/>
            <a:t>Linda Sullivan, ArtsFairfax</a:t>
          </a:r>
        </a:p>
      </dgm:t>
    </dgm:pt>
    <dgm:pt modelId="{603427A0-1533-486B-8358-757441FE1BE5}" type="parTrans" cxnId="{BB46F802-3E9A-49E7-90D8-D3D3666FE9D0}">
      <dgm:prSet/>
      <dgm:spPr/>
      <dgm:t>
        <a:bodyPr/>
        <a:lstStyle/>
        <a:p>
          <a:endParaRPr lang="en-US"/>
        </a:p>
      </dgm:t>
    </dgm:pt>
    <dgm:pt modelId="{0C6D0814-E071-4E73-89FA-1AEF514636E5}" type="sibTrans" cxnId="{BB46F802-3E9A-49E7-90D8-D3D3666FE9D0}">
      <dgm:prSet/>
      <dgm:spPr/>
      <dgm:t>
        <a:bodyPr/>
        <a:lstStyle/>
        <a:p>
          <a:endParaRPr lang="en-US"/>
        </a:p>
      </dgm:t>
    </dgm:pt>
    <dgm:pt modelId="{9A064BBD-BE3D-4B2E-A07C-5A91A4AFEB5B}">
      <dgm:prSet/>
      <dgm:spPr/>
      <dgm:t>
        <a:bodyPr/>
        <a:lstStyle/>
        <a:p>
          <a:r>
            <a:rPr lang="en-US" dirty="0"/>
            <a:t>Jonathan Griffith, Capital One Center</a:t>
          </a:r>
        </a:p>
      </dgm:t>
    </dgm:pt>
    <dgm:pt modelId="{0BB5BED3-2F2F-427D-9826-E218E76BE86B}" type="parTrans" cxnId="{7E40E6B3-D496-42FE-9624-55F6A4FC86DC}">
      <dgm:prSet/>
      <dgm:spPr/>
      <dgm:t>
        <a:bodyPr/>
        <a:lstStyle/>
        <a:p>
          <a:endParaRPr lang="en-US"/>
        </a:p>
      </dgm:t>
    </dgm:pt>
    <dgm:pt modelId="{2706902F-C289-40E7-9967-55819AB83DB3}" type="sibTrans" cxnId="{7E40E6B3-D496-42FE-9624-55F6A4FC86DC}">
      <dgm:prSet/>
      <dgm:spPr/>
      <dgm:t>
        <a:bodyPr/>
        <a:lstStyle/>
        <a:p>
          <a:endParaRPr lang="en-US"/>
        </a:p>
      </dgm:t>
    </dgm:pt>
    <dgm:pt modelId="{B5B4E003-C683-4340-AF07-A79140F4A453}">
      <dgm:prSet/>
      <dgm:spPr/>
      <dgm:t>
        <a:bodyPr/>
        <a:lstStyle/>
        <a:p>
          <a:r>
            <a:rPr lang="en-US"/>
            <a:t>Michael Liberman, ArtsFairfax</a:t>
          </a:r>
        </a:p>
      </dgm:t>
    </dgm:pt>
    <dgm:pt modelId="{75E730B3-9394-41EE-8258-A94C5E583522}" type="parTrans" cxnId="{248A95F7-53A3-498F-8734-CE45390C3F99}">
      <dgm:prSet/>
      <dgm:spPr/>
      <dgm:t>
        <a:bodyPr/>
        <a:lstStyle/>
        <a:p>
          <a:endParaRPr lang="en-US"/>
        </a:p>
      </dgm:t>
    </dgm:pt>
    <dgm:pt modelId="{2BF1DEC0-5301-4448-BB8B-C43B65B52F46}" type="sibTrans" cxnId="{248A95F7-53A3-498F-8734-CE45390C3F99}">
      <dgm:prSet/>
      <dgm:spPr/>
      <dgm:t>
        <a:bodyPr/>
        <a:lstStyle/>
        <a:p>
          <a:endParaRPr lang="en-US"/>
        </a:p>
      </dgm:t>
    </dgm:pt>
    <dgm:pt modelId="{FF817127-BD1C-42CD-A486-43FE99B869B4}">
      <dgm:prSet/>
      <dgm:spPr/>
      <dgm:t>
        <a:bodyPr/>
        <a:lstStyle/>
        <a:p>
          <a:r>
            <a:rPr lang="en-US" dirty="0"/>
            <a:t>Lisa Mariam, ArtsFairfax</a:t>
          </a:r>
        </a:p>
      </dgm:t>
    </dgm:pt>
    <dgm:pt modelId="{81E0AA69-B69A-4295-AB92-30BF8E2F5F59}" type="parTrans" cxnId="{F76FE756-17DA-467C-9D6F-C4B64BA5B5C3}">
      <dgm:prSet/>
      <dgm:spPr/>
      <dgm:t>
        <a:bodyPr/>
        <a:lstStyle/>
        <a:p>
          <a:endParaRPr lang="en-US"/>
        </a:p>
      </dgm:t>
    </dgm:pt>
    <dgm:pt modelId="{E34ADF12-C484-469C-9F31-75034EBFC773}" type="sibTrans" cxnId="{F76FE756-17DA-467C-9D6F-C4B64BA5B5C3}">
      <dgm:prSet/>
      <dgm:spPr/>
      <dgm:t>
        <a:bodyPr/>
        <a:lstStyle/>
        <a:p>
          <a:endParaRPr lang="en-US"/>
        </a:p>
      </dgm:t>
    </dgm:pt>
    <dgm:pt modelId="{F69A2B35-DA67-4EB4-AEDC-6910C0E62BAF}">
      <dgm:prSet/>
      <dgm:spPr/>
      <dgm:t>
        <a:bodyPr/>
        <a:lstStyle/>
        <a:p>
          <a:r>
            <a:rPr lang="en-US"/>
            <a:t>Stacy Butler, Capital One Hall</a:t>
          </a:r>
        </a:p>
      </dgm:t>
    </dgm:pt>
    <dgm:pt modelId="{CD274361-3621-43E3-9AA4-1F74FE095708}" type="parTrans" cxnId="{235D804D-1ACA-4563-8C4B-22628207E5BD}">
      <dgm:prSet/>
      <dgm:spPr/>
      <dgm:t>
        <a:bodyPr/>
        <a:lstStyle/>
        <a:p>
          <a:endParaRPr lang="en-US"/>
        </a:p>
      </dgm:t>
    </dgm:pt>
    <dgm:pt modelId="{58FD9C02-314F-4558-9CC6-6DBA42F74E2A}" type="sibTrans" cxnId="{235D804D-1ACA-4563-8C4B-22628207E5BD}">
      <dgm:prSet/>
      <dgm:spPr/>
      <dgm:t>
        <a:bodyPr/>
        <a:lstStyle/>
        <a:p>
          <a:endParaRPr lang="en-US"/>
        </a:p>
      </dgm:t>
    </dgm:pt>
    <dgm:pt modelId="{E5F28FD6-AC9F-4280-9777-57D03A30DFCC}">
      <dgm:prSet/>
      <dgm:spPr/>
      <dgm:t>
        <a:bodyPr/>
        <a:lstStyle/>
        <a:p>
          <a:r>
            <a:rPr lang="en-US" dirty="0" err="1"/>
            <a:t>Matea</a:t>
          </a:r>
          <a:r>
            <a:rPr lang="en-US" dirty="0"/>
            <a:t> </a:t>
          </a:r>
          <a:r>
            <a:rPr lang="en-US" dirty="0" err="1"/>
            <a:t>Magnano</a:t>
          </a:r>
          <a:r>
            <a:rPr lang="en-US" dirty="0"/>
            <a:t>, Capital One Hall</a:t>
          </a:r>
        </a:p>
      </dgm:t>
    </dgm:pt>
    <dgm:pt modelId="{6BF36400-50A0-4C2B-B5DC-99112F12C81D}" type="parTrans" cxnId="{C70C28F6-C993-4CD8-9D5A-5A522CE75FED}">
      <dgm:prSet/>
      <dgm:spPr/>
      <dgm:t>
        <a:bodyPr/>
        <a:lstStyle/>
        <a:p>
          <a:endParaRPr lang="en-US"/>
        </a:p>
      </dgm:t>
    </dgm:pt>
    <dgm:pt modelId="{116258AC-099E-4EB0-BEE4-70E8482B7EFD}" type="sibTrans" cxnId="{C70C28F6-C993-4CD8-9D5A-5A522CE75FED}">
      <dgm:prSet/>
      <dgm:spPr/>
      <dgm:t>
        <a:bodyPr/>
        <a:lstStyle/>
        <a:p>
          <a:endParaRPr lang="en-US"/>
        </a:p>
      </dgm:t>
    </dgm:pt>
    <dgm:pt modelId="{AE4F0750-DF8B-2E42-8E06-943955D7D9C8}" type="pres">
      <dgm:prSet presAssocID="{B92B610D-0F08-44BF-9E1F-3F6CDC0BB85E}" presName="vert0" presStyleCnt="0">
        <dgm:presLayoutVars>
          <dgm:dir/>
          <dgm:animOne val="branch"/>
          <dgm:animLvl val="lvl"/>
        </dgm:presLayoutVars>
      </dgm:prSet>
      <dgm:spPr/>
    </dgm:pt>
    <dgm:pt modelId="{3BDD41D4-312E-6942-ADA4-B51427BCAC36}" type="pres">
      <dgm:prSet presAssocID="{028ADAF1-D841-414F-B8F6-84E49B8DB265}" presName="thickLine" presStyleLbl="alignNode1" presStyleIdx="0" presStyleCnt="6"/>
      <dgm:spPr/>
    </dgm:pt>
    <dgm:pt modelId="{D5D105E3-9D06-D147-A0FC-3CA156A95659}" type="pres">
      <dgm:prSet presAssocID="{028ADAF1-D841-414F-B8F6-84E49B8DB265}" presName="horz1" presStyleCnt="0"/>
      <dgm:spPr/>
    </dgm:pt>
    <dgm:pt modelId="{221DD43B-4777-574D-92AF-B64BE32425B6}" type="pres">
      <dgm:prSet presAssocID="{028ADAF1-D841-414F-B8F6-84E49B8DB265}" presName="tx1" presStyleLbl="revTx" presStyleIdx="0" presStyleCnt="6"/>
      <dgm:spPr/>
    </dgm:pt>
    <dgm:pt modelId="{138D7EF2-1DDD-BC49-8F42-E6E6B5492890}" type="pres">
      <dgm:prSet presAssocID="{028ADAF1-D841-414F-B8F6-84E49B8DB265}" presName="vert1" presStyleCnt="0"/>
      <dgm:spPr/>
    </dgm:pt>
    <dgm:pt modelId="{796ECCE2-A6C1-DB41-9D4A-222B7E6C65D2}" type="pres">
      <dgm:prSet presAssocID="{9A064BBD-BE3D-4B2E-A07C-5A91A4AFEB5B}" presName="thickLine" presStyleLbl="alignNode1" presStyleIdx="1" presStyleCnt="6"/>
      <dgm:spPr/>
    </dgm:pt>
    <dgm:pt modelId="{FE5FAB22-468B-534B-BBC1-BEA97927A924}" type="pres">
      <dgm:prSet presAssocID="{9A064BBD-BE3D-4B2E-A07C-5A91A4AFEB5B}" presName="horz1" presStyleCnt="0"/>
      <dgm:spPr/>
    </dgm:pt>
    <dgm:pt modelId="{50019C8D-0B5B-3248-AAEB-C2BD417AF73E}" type="pres">
      <dgm:prSet presAssocID="{9A064BBD-BE3D-4B2E-A07C-5A91A4AFEB5B}" presName="tx1" presStyleLbl="revTx" presStyleIdx="1" presStyleCnt="6"/>
      <dgm:spPr/>
    </dgm:pt>
    <dgm:pt modelId="{E2511454-8333-D140-8EB3-5ADBF8CBD913}" type="pres">
      <dgm:prSet presAssocID="{9A064BBD-BE3D-4B2E-A07C-5A91A4AFEB5B}" presName="vert1" presStyleCnt="0"/>
      <dgm:spPr/>
    </dgm:pt>
    <dgm:pt modelId="{CEBC74B2-C205-E646-9D5A-BEEBA5466DCE}" type="pres">
      <dgm:prSet presAssocID="{B5B4E003-C683-4340-AF07-A79140F4A453}" presName="thickLine" presStyleLbl="alignNode1" presStyleIdx="2" presStyleCnt="6"/>
      <dgm:spPr/>
    </dgm:pt>
    <dgm:pt modelId="{947D621B-AE0C-6549-894D-B90B40F5CEF1}" type="pres">
      <dgm:prSet presAssocID="{B5B4E003-C683-4340-AF07-A79140F4A453}" presName="horz1" presStyleCnt="0"/>
      <dgm:spPr/>
    </dgm:pt>
    <dgm:pt modelId="{F2789FC6-DE6C-3A42-9EAA-4C48CDE334BA}" type="pres">
      <dgm:prSet presAssocID="{B5B4E003-C683-4340-AF07-A79140F4A453}" presName="tx1" presStyleLbl="revTx" presStyleIdx="2" presStyleCnt="6"/>
      <dgm:spPr/>
    </dgm:pt>
    <dgm:pt modelId="{F5F4198D-33AB-4D45-8E3B-6BCB5A9AC6CD}" type="pres">
      <dgm:prSet presAssocID="{B5B4E003-C683-4340-AF07-A79140F4A453}" presName="vert1" presStyleCnt="0"/>
      <dgm:spPr/>
    </dgm:pt>
    <dgm:pt modelId="{7FA2AF72-AEA6-1747-943E-E9AB4B107B9A}" type="pres">
      <dgm:prSet presAssocID="{FF817127-BD1C-42CD-A486-43FE99B869B4}" presName="thickLine" presStyleLbl="alignNode1" presStyleIdx="3" presStyleCnt="6"/>
      <dgm:spPr/>
    </dgm:pt>
    <dgm:pt modelId="{B4DF6330-21CD-5F45-8736-64222CE43703}" type="pres">
      <dgm:prSet presAssocID="{FF817127-BD1C-42CD-A486-43FE99B869B4}" presName="horz1" presStyleCnt="0"/>
      <dgm:spPr/>
    </dgm:pt>
    <dgm:pt modelId="{2D25ADEE-E733-3446-9C30-8152B3A68EF6}" type="pres">
      <dgm:prSet presAssocID="{FF817127-BD1C-42CD-A486-43FE99B869B4}" presName="tx1" presStyleLbl="revTx" presStyleIdx="3" presStyleCnt="6"/>
      <dgm:spPr/>
    </dgm:pt>
    <dgm:pt modelId="{6BE39CEF-A523-084A-9381-97FC9959C340}" type="pres">
      <dgm:prSet presAssocID="{FF817127-BD1C-42CD-A486-43FE99B869B4}" presName="vert1" presStyleCnt="0"/>
      <dgm:spPr/>
    </dgm:pt>
    <dgm:pt modelId="{603B2B70-952D-C546-A3F0-67D70E4D618D}" type="pres">
      <dgm:prSet presAssocID="{F69A2B35-DA67-4EB4-AEDC-6910C0E62BAF}" presName="thickLine" presStyleLbl="alignNode1" presStyleIdx="4" presStyleCnt="6"/>
      <dgm:spPr/>
    </dgm:pt>
    <dgm:pt modelId="{347E8FF3-5366-3041-A6B3-1371C982BE5A}" type="pres">
      <dgm:prSet presAssocID="{F69A2B35-DA67-4EB4-AEDC-6910C0E62BAF}" presName="horz1" presStyleCnt="0"/>
      <dgm:spPr/>
    </dgm:pt>
    <dgm:pt modelId="{4353ABD1-3A72-6249-987A-0FF82C9ACF79}" type="pres">
      <dgm:prSet presAssocID="{F69A2B35-DA67-4EB4-AEDC-6910C0E62BAF}" presName="tx1" presStyleLbl="revTx" presStyleIdx="4" presStyleCnt="6"/>
      <dgm:spPr/>
    </dgm:pt>
    <dgm:pt modelId="{E91BC5ED-163A-5F48-BE80-42AF35821BC1}" type="pres">
      <dgm:prSet presAssocID="{F69A2B35-DA67-4EB4-AEDC-6910C0E62BAF}" presName="vert1" presStyleCnt="0"/>
      <dgm:spPr/>
    </dgm:pt>
    <dgm:pt modelId="{A351C2CF-1121-B84A-B1FA-DEAA0A7E1763}" type="pres">
      <dgm:prSet presAssocID="{E5F28FD6-AC9F-4280-9777-57D03A30DFCC}" presName="thickLine" presStyleLbl="alignNode1" presStyleIdx="5" presStyleCnt="6"/>
      <dgm:spPr/>
    </dgm:pt>
    <dgm:pt modelId="{044FD6DA-573B-5C40-ACA3-C41A3FC02345}" type="pres">
      <dgm:prSet presAssocID="{E5F28FD6-AC9F-4280-9777-57D03A30DFCC}" presName="horz1" presStyleCnt="0"/>
      <dgm:spPr/>
    </dgm:pt>
    <dgm:pt modelId="{6BF8B22E-BB95-8C4C-B09A-793B3BEAE29A}" type="pres">
      <dgm:prSet presAssocID="{E5F28FD6-AC9F-4280-9777-57D03A30DFCC}" presName="tx1" presStyleLbl="revTx" presStyleIdx="5" presStyleCnt="6"/>
      <dgm:spPr/>
    </dgm:pt>
    <dgm:pt modelId="{3B10D899-6FD7-D24B-8529-37EF30690A31}" type="pres">
      <dgm:prSet presAssocID="{E5F28FD6-AC9F-4280-9777-57D03A30DFCC}" presName="vert1" presStyleCnt="0"/>
      <dgm:spPr/>
    </dgm:pt>
  </dgm:ptLst>
  <dgm:cxnLst>
    <dgm:cxn modelId="{BB46F802-3E9A-49E7-90D8-D3D3666FE9D0}" srcId="{B92B610D-0F08-44BF-9E1F-3F6CDC0BB85E}" destId="{028ADAF1-D841-414F-B8F6-84E49B8DB265}" srcOrd="0" destOrd="0" parTransId="{603427A0-1533-486B-8358-757441FE1BE5}" sibTransId="{0C6D0814-E071-4E73-89FA-1AEF514636E5}"/>
    <dgm:cxn modelId="{E69F033A-68AF-CD4A-8A31-A475851E936E}" type="presOf" srcId="{028ADAF1-D841-414F-B8F6-84E49B8DB265}" destId="{221DD43B-4777-574D-92AF-B64BE32425B6}" srcOrd="0" destOrd="0" presId="urn:microsoft.com/office/officeart/2008/layout/LinedList"/>
    <dgm:cxn modelId="{23A99E4A-98E4-444B-A0AD-165B7DFB1452}" type="presOf" srcId="{9A064BBD-BE3D-4B2E-A07C-5A91A4AFEB5B}" destId="{50019C8D-0B5B-3248-AAEB-C2BD417AF73E}" srcOrd="0" destOrd="0" presId="urn:microsoft.com/office/officeart/2008/layout/LinedList"/>
    <dgm:cxn modelId="{235D804D-1ACA-4563-8C4B-22628207E5BD}" srcId="{B92B610D-0F08-44BF-9E1F-3F6CDC0BB85E}" destId="{F69A2B35-DA67-4EB4-AEDC-6910C0E62BAF}" srcOrd="4" destOrd="0" parTransId="{CD274361-3621-43E3-9AA4-1F74FE095708}" sibTransId="{58FD9C02-314F-4558-9CC6-6DBA42F74E2A}"/>
    <dgm:cxn modelId="{1CC07651-4692-8047-A1AF-AFA7EBD00F31}" type="presOf" srcId="{E5F28FD6-AC9F-4280-9777-57D03A30DFCC}" destId="{6BF8B22E-BB95-8C4C-B09A-793B3BEAE29A}" srcOrd="0" destOrd="0" presId="urn:microsoft.com/office/officeart/2008/layout/LinedList"/>
    <dgm:cxn modelId="{DA5D9D75-A5D7-CB4E-BDEB-228FFAA1CC21}" type="presOf" srcId="{FF817127-BD1C-42CD-A486-43FE99B869B4}" destId="{2D25ADEE-E733-3446-9C30-8152B3A68EF6}" srcOrd="0" destOrd="0" presId="urn:microsoft.com/office/officeart/2008/layout/LinedList"/>
    <dgm:cxn modelId="{F76FE756-17DA-467C-9D6F-C4B64BA5B5C3}" srcId="{B92B610D-0F08-44BF-9E1F-3F6CDC0BB85E}" destId="{FF817127-BD1C-42CD-A486-43FE99B869B4}" srcOrd="3" destOrd="0" parTransId="{81E0AA69-B69A-4295-AB92-30BF8E2F5F59}" sibTransId="{E34ADF12-C484-469C-9F31-75034EBFC773}"/>
    <dgm:cxn modelId="{5E128A7E-351D-C94D-B8EB-5A486CBAADDF}" type="presOf" srcId="{B5B4E003-C683-4340-AF07-A79140F4A453}" destId="{F2789FC6-DE6C-3A42-9EAA-4C48CDE334BA}" srcOrd="0" destOrd="0" presId="urn:microsoft.com/office/officeart/2008/layout/LinedList"/>
    <dgm:cxn modelId="{BEC6B4A1-383D-BF40-AD10-E479D3860397}" type="presOf" srcId="{F69A2B35-DA67-4EB4-AEDC-6910C0E62BAF}" destId="{4353ABD1-3A72-6249-987A-0FF82C9ACF79}" srcOrd="0" destOrd="0" presId="urn:microsoft.com/office/officeart/2008/layout/LinedList"/>
    <dgm:cxn modelId="{7E40E6B3-D496-42FE-9624-55F6A4FC86DC}" srcId="{B92B610D-0F08-44BF-9E1F-3F6CDC0BB85E}" destId="{9A064BBD-BE3D-4B2E-A07C-5A91A4AFEB5B}" srcOrd="1" destOrd="0" parTransId="{0BB5BED3-2F2F-427D-9826-E218E76BE86B}" sibTransId="{2706902F-C289-40E7-9967-55819AB83DB3}"/>
    <dgm:cxn modelId="{C70C28F6-C993-4CD8-9D5A-5A522CE75FED}" srcId="{B92B610D-0F08-44BF-9E1F-3F6CDC0BB85E}" destId="{E5F28FD6-AC9F-4280-9777-57D03A30DFCC}" srcOrd="5" destOrd="0" parTransId="{6BF36400-50A0-4C2B-B5DC-99112F12C81D}" sibTransId="{116258AC-099E-4EB0-BEE4-70E8482B7EFD}"/>
    <dgm:cxn modelId="{248A95F7-53A3-498F-8734-CE45390C3F99}" srcId="{B92B610D-0F08-44BF-9E1F-3F6CDC0BB85E}" destId="{B5B4E003-C683-4340-AF07-A79140F4A453}" srcOrd="2" destOrd="0" parTransId="{75E730B3-9394-41EE-8258-A94C5E583522}" sibTransId="{2BF1DEC0-5301-4448-BB8B-C43B65B52F46}"/>
    <dgm:cxn modelId="{56A6A4FC-C020-9E4D-B121-210492F6A864}" type="presOf" srcId="{B92B610D-0F08-44BF-9E1F-3F6CDC0BB85E}" destId="{AE4F0750-DF8B-2E42-8E06-943955D7D9C8}" srcOrd="0" destOrd="0" presId="urn:microsoft.com/office/officeart/2008/layout/LinedList"/>
    <dgm:cxn modelId="{243081A1-256F-3B47-81E2-C74DCE6AD664}" type="presParOf" srcId="{AE4F0750-DF8B-2E42-8E06-943955D7D9C8}" destId="{3BDD41D4-312E-6942-ADA4-B51427BCAC36}" srcOrd="0" destOrd="0" presId="urn:microsoft.com/office/officeart/2008/layout/LinedList"/>
    <dgm:cxn modelId="{6F126EAB-39B3-DC42-9B77-4736AEA00E3F}" type="presParOf" srcId="{AE4F0750-DF8B-2E42-8E06-943955D7D9C8}" destId="{D5D105E3-9D06-D147-A0FC-3CA156A95659}" srcOrd="1" destOrd="0" presId="urn:microsoft.com/office/officeart/2008/layout/LinedList"/>
    <dgm:cxn modelId="{22140A1F-C99A-1146-96FC-EB7AB0EF23D5}" type="presParOf" srcId="{D5D105E3-9D06-D147-A0FC-3CA156A95659}" destId="{221DD43B-4777-574D-92AF-B64BE32425B6}" srcOrd="0" destOrd="0" presId="urn:microsoft.com/office/officeart/2008/layout/LinedList"/>
    <dgm:cxn modelId="{078B402F-E737-CC4B-B9B5-3D92982AD42E}" type="presParOf" srcId="{D5D105E3-9D06-D147-A0FC-3CA156A95659}" destId="{138D7EF2-1DDD-BC49-8F42-E6E6B5492890}" srcOrd="1" destOrd="0" presId="urn:microsoft.com/office/officeart/2008/layout/LinedList"/>
    <dgm:cxn modelId="{75E590CF-1140-294E-B2E3-C43135B3B8E6}" type="presParOf" srcId="{AE4F0750-DF8B-2E42-8E06-943955D7D9C8}" destId="{796ECCE2-A6C1-DB41-9D4A-222B7E6C65D2}" srcOrd="2" destOrd="0" presId="urn:microsoft.com/office/officeart/2008/layout/LinedList"/>
    <dgm:cxn modelId="{481D7B58-9BCF-BF42-B4DB-81B994928F2B}" type="presParOf" srcId="{AE4F0750-DF8B-2E42-8E06-943955D7D9C8}" destId="{FE5FAB22-468B-534B-BBC1-BEA97927A924}" srcOrd="3" destOrd="0" presId="urn:microsoft.com/office/officeart/2008/layout/LinedList"/>
    <dgm:cxn modelId="{5F48F53F-7546-4043-9924-AA59DC039180}" type="presParOf" srcId="{FE5FAB22-468B-534B-BBC1-BEA97927A924}" destId="{50019C8D-0B5B-3248-AAEB-C2BD417AF73E}" srcOrd="0" destOrd="0" presId="urn:microsoft.com/office/officeart/2008/layout/LinedList"/>
    <dgm:cxn modelId="{94640FCD-9FA3-2347-AEC5-B465316F15DE}" type="presParOf" srcId="{FE5FAB22-468B-534B-BBC1-BEA97927A924}" destId="{E2511454-8333-D140-8EB3-5ADBF8CBD913}" srcOrd="1" destOrd="0" presId="urn:microsoft.com/office/officeart/2008/layout/LinedList"/>
    <dgm:cxn modelId="{97BCE728-E88B-B448-9B17-9AF1E5176C81}" type="presParOf" srcId="{AE4F0750-DF8B-2E42-8E06-943955D7D9C8}" destId="{CEBC74B2-C205-E646-9D5A-BEEBA5466DCE}" srcOrd="4" destOrd="0" presId="urn:microsoft.com/office/officeart/2008/layout/LinedList"/>
    <dgm:cxn modelId="{BF5D65F6-1174-024D-9643-99F9DEC77D04}" type="presParOf" srcId="{AE4F0750-DF8B-2E42-8E06-943955D7D9C8}" destId="{947D621B-AE0C-6549-894D-B90B40F5CEF1}" srcOrd="5" destOrd="0" presId="urn:microsoft.com/office/officeart/2008/layout/LinedList"/>
    <dgm:cxn modelId="{F9E37511-251D-2B42-96A4-A76EBE2DAAB3}" type="presParOf" srcId="{947D621B-AE0C-6549-894D-B90B40F5CEF1}" destId="{F2789FC6-DE6C-3A42-9EAA-4C48CDE334BA}" srcOrd="0" destOrd="0" presId="urn:microsoft.com/office/officeart/2008/layout/LinedList"/>
    <dgm:cxn modelId="{85E39306-06B0-4C42-9D06-7F66D59EDD08}" type="presParOf" srcId="{947D621B-AE0C-6549-894D-B90B40F5CEF1}" destId="{F5F4198D-33AB-4D45-8E3B-6BCB5A9AC6CD}" srcOrd="1" destOrd="0" presId="urn:microsoft.com/office/officeart/2008/layout/LinedList"/>
    <dgm:cxn modelId="{1DC7E3E0-39C8-EE42-8811-BAFB8FAABF96}" type="presParOf" srcId="{AE4F0750-DF8B-2E42-8E06-943955D7D9C8}" destId="{7FA2AF72-AEA6-1747-943E-E9AB4B107B9A}" srcOrd="6" destOrd="0" presId="urn:microsoft.com/office/officeart/2008/layout/LinedList"/>
    <dgm:cxn modelId="{55457AB2-2FF6-4E4B-9446-A39740F4B99A}" type="presParOf" srcId="{AE4F0750-DF8B-2E42-8E06-943955D7D9C8}" destId="{B4DF6330-21CD-5F45-8736-64222CE43703}" srcOrd="7" destOrd="0" presId="urn:microsoft.com/office/officeart/2008/layout/LinedList"/>
    <dgm:cxn modelId="{AC4E3B4F-F851-3E48-A0F1-950F4C7BDF31}" type="presParOf" srcId="{B4DF6330-21CD-5F45-8736-64222CE43703}" destId="{2D25ADEE-E733-3446-9C30-8152B3A68EF6}" srcOrd="0" destOrd="0" presId="urn:microsoft.com/office/officeart/2008/layout/LinedList"/>
    <dgm:cxn modelId="{7714E5D5-19F5-8540-84FB-6E4081528258}" type="presParOf" srcId="{B4DF6330-21CD-5F45-8736-64222CE43703}" destId="{6BE39CEF-A523-084A-9381-97FC9959C340}" srcOrd="1" destOrd="0" presId="urn:microsoft.com/office/officeart/2008/layout/LinedList"/>
    <dgm:cxn modelId="{1E34538D-42A8-5547-82E9-021668862C11}" type="presParOf" srcId="{AE4F0750-DF8B-2E42-8E06-943955D7D9C8}" destId="{603B2B70-952D-C546-A3F0-67D70E4D618D}" srcOrd="8" destOrd="0" presId="urn:microsoft.com/office/officeart/2008/layout/LinedList"/>
    <dgm:cxn modelId="{153D2B84-AE1E-C347-8E94-B9E00F19E88C}" type="presParOf" srcId="{AE4F0750-DF8B-2E42-8E06-943955D7D9C8}" destId="{347E8FF3-5366-3041-A6B3-1371C982BE5A}" srcOrd="9" destOrd="0" presId="urn:microsoft.com/office/officeart/2008/layout/LinedList"/>
    <dgm:cxn modelId="{B5399C0C-BFEA-1A4E-93CD-0104A52C8070}" type="presParOf" srcId="{347E8FF3-5366-3041-A6B3-1371C982BE5A}" destId="{4353ABD1-3A72-6249-987A-0FF82C9ACF79}" srcOrd="0" destOrd="0" presId="urn:microsoft.com/office/officeart/2008/layout/LinedList"/>
    <dgm:cxn modelId="{CFF64BE6-65CF-5142-9BC0-23CDEA4BA6EB}" type="presParOf" srcId="{347E8FF3-5366-3041-A6B3-1371C982BE5A}" destId="{E91BC5ED-163A-5F48-BE80-42AF35821BC1}" srcOrd="1" destOrd="0" presId="urn:microsoft.com/office/officeart/2008/layout/LinedList"/>
    <dgm:cxn modelId="{472E3FDB-B9D3-E84D-BD15-BC0818CE7187}" type="presParOf" srcId="{AE4F0750-DF8B-2E42-8E06-943955D7D9C8}" destId="{A351C2CF-1121-B84A-B1FA-DEAA0A7E1763}" srcOrd="10" destOrd="0" presId="urn:microsoft.com/office/officeart/2008/layout/LinedList"/>
    <dgm:cxn modelId="{29F58501-AAA8-0F4F-9B50-E9DD9B93E363}" type="presParOf" srcId="{AE4F0750-DF8B-2E42-8E06-943955D7D9C8}" destId="{044FD6DA-573B-5C40-ACA3-C41A3FC02345}" srcOrd="11" destOrd="0" presId="urn:microsoft.com/office/officeart/2008/layout/LinedList"/>
    <dgm:cxn modelId="{5D6E943E-8E6D-3B43-AB75-EE7AF904C1DB}" type="presParOf" srcId="{044FD6DA-573B-5C40-ACA3-C41A3FC02345}" destId="{6BF8B22E-BB95-8C4C-B09A-793B3BEAE29A}" srcOrd="0" destOrd="0" presId="urn:microsoft.com/office/officeart/2008/layout/LinedList"/>
    <dgm:cxn modelId="{3BAE8AA7-D3A0-EA49-A962-CEDDF196DA67}" type="presParOf" srcId="{044FD6DA-573B-5C40-ACA3-C41A3FC02345}" destId="{3B10D899-6FD7-D24B-8529-37EF30690A3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C8363A-C075-446A-90F0-B8FD14DF7A23}"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4CF261EF-9822-436E-B934-A27E1B9EB5E6}">
      <dgm:prSet custT="1"/>
      <dgm:spPr/>
      <dgm:t>
        <a:bodyPr/>
        <a:lstStyle/>
        <a:p>
          <a:r>
            <a:rPr lang="en-US" sz="2200" dirty="0"/>
            <a:t>Stacy Butler, General Manager</a:t>
          </a:r>
        </a:p>
      </dgm:t>
    </dgm:pt>
    <dgm:pt modelId="{B2BF47BE-082C-437B-B8AD-6A05CF2CC5E0}" type="parTrans" cxnId="{12BBE6EF-9E72-4F33-8A34-4CF091223E0D}">
      <dgm:prSet/>
      <dgm:spPr/>
      <dgm:t>
        <a:bodyPr/>
        <a:lstStyle/>
        <a:p>
          <a:endParaRPr lang="en-US"/>
        </a:p>
      </dgm:t>
    </dgm:pt>
    <dgm:pt modelId="{F2E7FB41-9ABC-42D4-8FAF-331409E2D4B2}" type="sibTrans" cxnId="{12BBE6EF-9E72-4F33-8A34-4CF091223E0D}">
      <dgm:prSet/>
      <dgm:spPr/>
      <dgm:t>
        <a:bodyPr/>
        <a:lstStyle/>
        <a:p>
          <a:endParaRPr lang="en-US"/>
        </a:p>
      </dgm:t>
    </dgm:pt>
    <dgm:pt modelId="{CFB0F092-D11F-45B3-8C16-B69FC987CE7D}">
      <dgm:prSet custT="1"/>
      <dgm:spPr/>
      <dgm:t>
        <a:bodyPr/>
        <a:lstStyle/>
        <a:p>
          <a:r>
            <a:rPr lang="en-US" sz="2200" dirty="0" err="1"/>
            <a:t>Matea</a:t>
          </a:r>
          <a:r>
            <a:rPr lang="en-US" sz="2200" dirty="0"/>
            <a:t> </a:t>
          </a:r>
          <a:r>
            <a:rPr lang="en-US" sz="2200" dirty="0" err="1"/>
            <a:t>Magnano</a:t>
          </a:r>
          <a:r>
            <a:rPr lang="en-US" sz="2200" dirty="0"/>
            <a:t>, Liaison between Capital One Hall and ArtsFairfax</a:t>
          </a:r>
        </a:p>
      </dgm:t>
    </dgm:pt>
    <dgm:pt modelId="{4CFB328E-78CB-43FB-B6F6-EA78835416CF}" type="parTrans" cxnId="{A1976E5D-A855-4BFF-AF20-B403557CB78F}">
      <dgm:prSet/>
      <dgm:spPr/>
      <dgm:t>
        <a:bodyPr/>
        <a:lstStyle/>
        <a:p>
          <a:endParaRPr lang="en-US"/>
        </a:p>
      </dgm:t>
    </dgm:pt>
    <dgm:pt modelId="{A26C5BBE-1DBD-4282-9E49-5B4432B9321F}" type="sibTrans" cxnId="{A1976E5D-A855-4BFF-AF20-B403557CB78F}">
      <dgm:prSet/>
      <dgm:spPr/>
      <dgm:t>
        <a:bodyPr/>
        <a:lstStyle/>
        <a:p>
          <a:endParaRPr lang="en-US"/>
        </a:p>
      </dgm:t>
    </dgm:pt>
    <dgm:pt modelId="{1AC3CCD1-2B9A-499A-9C95-4781FF81060B}">
      <dgm:prSet custT="1"/>
      <dgm:spPr/>
      <dgm:t>
        <a:bodyPr/>
        <a:lstStyle/>
        <a:p>
          <a:r>
            <a:rPr lang="en-US" sz="2200" dirty="0"/>
            <a:t>Jordan Young, Technical Director</a:t>
          </a:r>
        </a:p>
      </dgm:t>
    </dgm:pt>
    <dgm:pt modelId="{4DD36523-03A2-47D4-BF90-67C4CFE642DE}" type="parTrans" cxnId="{2E6B19BB-F96D-4FAD-BEE0-28CFB55B8B67}">
      <dgm:prSet/>
      <dgm:spPr/>
      <dgm:t>
        <a:bodyPr/>
        <a:lstStyle/>
        <a:p>
          <a:endParaRPr lang="en-US"/>
        </a:p>
      </dgm:t>
    </dgm:pt>
    <dgm:pt modelId="{9B30111E-72CB-48FE-9B9D-CCBF63F70D3F}" type="sibTrans" cxnId="{2E6B19BB-F96D-4FAD-BEE0-28CFB55B8B67}">
      <dgm:prSet/>
      <dgm:spPr/>
      <dgm:t>
        <a:bodyPr/>
        <a:lstStyle/>
        <a:p>
          <a:endParaRPr lang="en-US"/>
        </a:p>
      </dgm:t>
    </dgm:pt>
    <dgm:pt modelId="{91B0535D-1845-4FB7-8539-A8D10FFA18EA}">
      <dgm:prSet custT="1"/>
      <dgm:spPr/>
      <dgm:t>
        <a:bodyPr/>
        <a:lstStyle/>
        <a:p>
          <a:r>
            <a:rPr lang="en-US" sz="2200" dirty="0"/>
            <a:t>IJ Rosenblum, Director of Operations</a:t>
          </a:r>
        </a:p>
      </dgm:t>
    </dgm:pt>
    <dgm:pt modelId="{055BDBD9-06B1-44FE-BE1B-F82F6702842A}" type="parTrans" cxnId="{46BBFFEC-03EC-42C6-B1A1-9689A0A7B5CA}">
      <dgm:prSet/>
      <dgm:spPr/>
      <dgm:t>
        <a:bodyPr/>
        <a:lstStyle/>
        <a:p>
          <a:endParaRPr lang="en-US"/>
        </a:p>
      </dgm:t>
    </dgm:pt>
    <dgm:pt modelId="{8299F97C-6207-4E19-A335-08D4885C45AB}" type="sibTrans" cxnId="{46BBFFEC-03EC-42C6-B1A1-9689A0A7B5CA}">
      <dgm:prSet/>
      <dgm:spPr/>
      <dgm:t>
        <a:bodyPr/>
        <a:lstStyle/>
        <a:p>
          <a:endParaRPr lang="en-US"/>
        </a:p>
      </dgm:t>
    </dgm:pt>
    <dgm:pt modelId="{F6630AB3-5CDF-47DC-9F70-45B8393F5A0C}">
      <dgm:prSet custT="1"/>
      <dgm:spPr/>
      <dgm:t>
        <a:bodyPr/>
        <a:lstStyle/>
        <a:p>
          <a:r>
            <a:rPr lang="en-US" sz="2200" dirty="0"/>
            <a:t>Heidi </a:t>
          </a:r>
          <a:r>
            <a:rPr lang="en-US" sz="2200" dirty="0" err="1"/>
            <a:t>Kibirsky</a:t>
          </a:r>
          <a:r>
            <a:rPr lang="en-US" sz="2200" dirty="0"/>
            <a:t>, Director of Marketing</a:t>
          </a:r>
        </a:p>
      </dgm:t>
    </dgm:pt>
    <dgm:pt modelId="{1FA5C1D8-6687-48C3-BE8B-A502DEF6B086}" type="parTrans" cxnId="{42D82C51-C344-4A62-B4BC-A44D05311F95}">
      <dgm:prSet/>
      <dgm:spPr/>
      <dgm:t>
        <a:bodyPr/>
        <a:lstStyle/>
        <a:p>
          <a:endParaRPr lang="en-US"/>
        </a:p>
      </dgm:t>
    </dgm:pt>
    <dgm:pt modelId="{6A29FC0B-56D7-47CE-8A76-F7CF27901AEC}" type="sibTrans" cxnId="{42D82C51-C344-4A62-B4BC-A44D05311F95}">
      <dgm:prSet/>
      <dgm:spPr/>
      <dgm:t>
        <a:bodyPr/>
        <a:lstStyle/>
        <a:p>
          <a:endParaRPr lang="en-US"/>
        </a:p>
      </dgm:t>
    </dgm:pt>
    <dgm:pt modelId="{B2CF6426-C96B-41F2-9BA6-643DF0D6BBF5}">
      <dgm:prSet custT="1"/>
      <dgm:spPr/>
      <dgm:t>
        <a:bodyPr/>
        <a:lstStyle/>
        <a:p>
          <a:r>
            <a:rPr lang="en-US" sz="2200" dirty="0"/>
            <a:t>Larry Silver, Director of Finance</a:t>
          </a:r>
        </a:p>
      </dgm:t>
    </dgm:pt>
    <dgm:pt modelId="{B23C4D50-F7EC-484A-BB38-E49F512A300D}" type="parTrans" cxnId="{262E049D-D261-481C-9019-03AD2FE20C2A}">
      <dgm:prSet/>
      <dgm:spPr/>
      <dgm:t>
        <a:bodyPr/>
        <a:lstStyle/>
        <a:p>
          <a:endParaRPr lang="en-US"/>
        </a:p>
      </dgm:t>
    </dgm:pt>
    <dgm:pt modelId="{73A485D0-0A36-4198-AAE4-9286AA86CA9E}" type="sibTrans" cxnId="{262E049D-D261-481C-9019-03AD2FE20C2A}">
      <dgm:prSet/>
      <dgm:spPr/>
      <dgm:t>
        <a:bodyPr/>
        <a:lstStyle/>
        <a:p>
          <a:endParaRPr lang="en-US"/>
        </a:p>
      </dgm:t>
    </dgm:pt>
    <dgm:pt modelId="{B79C8ACC-C0CC-482A-A9EE-5AA7679D02C2}">
      <dgm:prSet custT="1"/>
      <dgm:spPr/>
      <dgm:t>
        <a:bodyPr/>
        <a:lstStyle/>
        <a:p>
          <a:r>
            <a:rPr lang="en-US" sz="2200" dirty="0"/>
            <a:t>Laura Reed-Orr, Director of Food and Beverage</a:t>
          </a:r>
        </a:p>
      </dgm:t>
    </dgm:pt>
    <dgm:pt modelId="{50FEF827-F7F3-4254-B319-8B6825FEFFAC}" type="parTrans" cxnId="{C077FD0D-C1A7-43E2-8DEB-507407F4F146}">
      <dgm:prSet/>
      <dgm:spPr/>
      <dgm:t>
        <a:bodyPr/>
        <a:lstStyle/>
        <a:p>
          <a:endParaRPr lang="en-US"/>
        </a:p>
      </dgm:t>
    </dgm:pt>
    <dgm:pt modelId="{940B154F-0026-478E-8812-C4EAB0273C5D}" type="sibTrans" cxnId="{C077FD0D-C1A7-43E2-8DEB-507407F4F146}">
      <dgm:prSet/>
      <dgm:spPr/>
      <dgm:t>
        <a:bodyPr/>
        <a:lstStyle/>
        <a:p>
          <a:endParaRPr lang="en-US"/>
        </a:p>
      </dgm:t>
    </dgm:pt>
    <dgm:pt modelId="{2C2B0896-65B6-47A2-8F30-C08C93E7938C}">
      <dgm:prSet custT="1"/>
      <dgm:spPr/>
      <dgm:t>
        <a:bodyPr/>
        <a:lstStyle/>
        <a:p>
          <a:r>
            <a:rPr lang="en-US" sz="2200" dirty="0"/>
            <a:t>Jacque Holt, Box Office Manager</a:t>
          </a:r>
        </a:p>
      </dgm:t>
    </dgm:pt>
    <dgm:pt modelId="{D4606288-D08A-43E5-BF66-DB40081DAD11}" type="parTrans" cxnId="{A4804709-446B-4A22-A8D5-80D43D2F757B}">
      <dgm:prSet/>
      <dgm:spPr/>
      <dgm:t>
        <a:bodyPr/>
        <a:lstStyle/>
        <a:p>
          <a:endParaRPr lang="en-US"/>
        </a:p>
      </dgm:t>
    </dgm:pt>
    <dgm:pt modelId="{C2295A56-7CFF-44C3-B8DF-3F42FC93F59B}" type="sibTrans" cxnId="{A4804709-446B-4A22-A8D5-80D43D2F757B}">
      <dgm:prSet/>
      <dgm:spPr/>
      <dgm:t>
        <a:bodyPr/>
        <a:lstStyle/>
        <a:p>
          <a:endParaRPr lang="en-US"/>
        </a:p>
      </dgm:t>
    </dgm:pt>
    <dgm:pt modelId="{2C655FDF-7D40-6B4B-A020-5F02C865C41C}" type="pres">
      <dgm:prSet presAssocID="{C3C8363A-C075-446A-90F0-B8FD14DF7A23}" presName="vert0" presStyleCnt="0">
        <dgm:presLayoutVars>
          <dgm:dir/>
          <dgm:animOne val="branch"/>
          <dgm:animLvl val="lvl"/>
        </dgm:presLayoutVars>
      </dgm:prSet>
      <dgm:spPr/>
    </dgm:pt>
    <dgm:pt modelId="{5A806921-3C54-D741-8DBA-5F2D1EE82D47}" type="pres">
      <dgm:prSet presAssocID="{4CF261EF-9822-436E-B934-A27E1B9EB5E6}" presName="thickLine" presStyleLbl="alignNode1" presStyleIdx="0" presStyleCnt="8"/>
      <dgm:spPr/>
    </dgm:pt>
    <dgm:pt modelId="{E135BC8F-2B7F-4747-98CD-92C42B23BCE8}" type="pres">
      <dgm:prSet presAssocID="{4CF261EF-9822-436E-B934-A27E1B9EB5E6}" presName="horz1" presStyleCnt="0"/>
      <dgm:spPr/>
    </dgm:pt>
    <dgm:pt modelId="{EAEAA015-4D68-514C-9B90-7404F7C93948}" type="pres">
      <dgm:prSet presAssocID="{4CF261EF-9822-436E-B934-A27E1B9EB5E6}" presName="tx1" presStyleLbl="revTx" presStyleIdx="0" presStyleCnt="8"/>
      <dgm:spPr/>
    </dgm:pt>
    <dgm:pt modelId="{69156571-8A69-3B46-B298-2E3A290ED59F}" type="pres">
      <dgm:prSet presAssocID="{4CF261EF-9822-436E-B934-A27E1B9EB5E6}" presName="vert1" presStyleCnt="0"/>
      <dgm:spPr/>
    </dgm:pt>
    <dgm:pt modelId="{73799BA0-8C55-C047-B505-297C55BEAABA}" type="pres">
      <dgm:prSet presAssocID="{CFB0F092-D11F-45B3-8C16-B69FC987CE7D}" presName="thickLine" presStyleLbl="alignNode1" presStyleIdx="1" presStyleCnt="8"/>
      <dgm:spPr/>
    </dgm:pt>
    <dgm:pt modelId="{576B0398-1017-B04B-B350-6A52114FCA7F}" type="pres">
      <dgm:prSet presAssocID="{CFB0F092-D11F-45B3-8C16-B69FC987CE7D}" presName="horz1" presStyleCnt="0"/>
      <dgm:spPr/>
    </dgm:pt>
    <dgm:pt modelId="{FBE0A034-0262-6E47-9DEB-33CAAF86EE60}" type="pres">
      <dgm:prSet presAssocID="{CFB0F092-D11F-45B3-8C16-B69FC987CE7D}" presName="tx1" presStyleLbl="revTx" presStyleIdx="1" presStyleCnt="8"/>
      <dgm:spPr/>
    </dgm:pt>
    <dgm:pt modelId="{4225184F-2A83-CC45-8644-28E7F8F0647A}" type="pres">
      <dgm:prSet presAssocID="{CFB0F092-D11F-45B3-8C16-B69FC987CE7D}" presName="vert1" presStyleCnt="0"/>
      <dgm:spPr/>
    </dgm:pt>
    <dgm:pt modelId="{F7508383-09F4-A843-99B2-FA01243659F2}" type="pres">
      <dgm:prSet presAssocID="{1AC3CCD1-2B9A-499A-9C95-4781FF81060B}" presName="thickLine" presStyleLbl="alignNode1" presStyleIdx="2" presStyleCnt="8"/>
      <dgm:spPr/>
    </dgm:pt>
    <dgm:pt modelId="{D7452C46-8299-4243-B5A1-D8123EF64697}" type="pres">
      <dgm:prSet presAssocID="{1AC3CCD1-2B9A-499A-9C95-4781FF81060B}" presName="horz1" presStyleCnt="0"/>
      <dgm:spPr/>
    </dgm:pt>
    <dgm:pt modelId="{154A7B8E-99BA-F648-B823-B10491BA09C5}" type="pres">
      <dgm:prSet presAssocID="{1AC3CCD1-2B9A-499A-9C95-4781FF81060B}" presName="tx1" presStyleLbl="revTx" presStyleIdx="2" presStyleCnt="8"/>
      <dgm:spPr/>
    </dgm:pt>
    <dgm:pt modelId="{1690F090-E901-7C46-993D-2A1F3159AF37}" type="pres">
      <dgm:prSet presAssocID="{1AC3CCD1-2B9A-499A-9C95-4781FF81060B}" presName="vert1" presStyleCnt="0"/>
      <dgm:spPr/>
    </dgm:pt>
    <dgm:pt modelId="{4AA2CED2-CE7A-EB47-BB4B-468807B48F30}" type="pres">
      <dgm:prSet presAssocID="{91B0535D-1845-4FB7-8539-A8D10FFA18EA}" presName="thickLine" presStyleLbl="alignNode1" presStyleIdx="3" presStyleCnt="8"/>
      <dgm:spPr/>
    </dgm:pt>
    <dgm:pt modelId="{CC6835C4-431F-B74E-AD83-61EC154CDBC9}" type="pres">
      <dgm:prSet presAssocID="{91B0535D-1845-4FB7-8539-A8D10FFA18EA}" presName="horz1" presStyleCnt="0"/>
      <dgm:spPr/>
    </dgm:pt>
    <dgm:pt modelId="{95A68341-CF99-EE4D-A583-F971B0AD34C7}" type="pres">
      <dgm:prSet presAssocID="{91B0535D-1845-4FB7-8539-A8D10FFA18EA}" presName="tx1" presStyleLbl="revTx" presStyleIdx="3" presStyleCnt="8"/>
      <dgm:spPr/>
    </dgm:pt>
    <dgm:pt modelId="{5190382C-75A0-2449-AD53-8E3AC05F9DB4}" type="pres">
      <dgm:prSet presAssocID="{91B0535D-1845-4FB7-8539-A8D10FFA18EA}" presName="vert1" presStyleCnt="0"/>
      <dgm:spPr/>
    </dgm:pt>
    <dgm:pt modelId="{CE4205F0-DD43-9647-84C4-8E4F40E47C7A}" type="pres">
      <dgm:prSet presAssocID="{F6630AB3-5CDF-47DC-9F70-45B8393F5A0C}" presName="thickLine" presStyleLbl="alignNode1" presStyleIdx="4" presStyleCnt="8"/>
      <dgm:spPr/>
    </dgm:pt>
    <dgm:pt modelId="{8CAA5808-43FF-F747-865B-C0344DE3E3FD}" type="pres">
      <dgm:prSet presAssocID="{F6630AB3-5CDF-47DC-9F70-45B8393F5A0C}" presName="horz1" presStyleCnt="0"/>
      <dgm:spPr/>
    </dgm:pt>
    <dgm:pt modelId="{F0878E72-A8E2-A042-9BCF-137D16CA85CD}" type="pres">
      <dgm:prSet presAssocID="{F6630AB3-5CDF-47DC-9F70-45B8393F5A0C}" presName="tx1" presStyleLbl="revTx" presStyleIdx="4" presStyleCnt="8"/>
      <dgm:spPr/>
    </dgm:pt>
    <dgm:pt modelId="{9FD512A5-823A-CB4F-B47C-C70B6D6E7579}" type="pres">
      <dgm:prSet presAssocID="{F6630AB3-5CDF-47DC-9F70-45B8393F5A0C}" presName="vert1" presStyleCnt="0"/>
      <dgm:spPr/>
    </dgm:pt>
    <dgm:pt modelId="{0CED45A0-100C-9E43-AB81-760FEEE08F34}" type="pres">
      <dgm:prSet presAssocID="{B2CF6426-C96B-41F2-9BA6-643DF0D6BBF5}" presName="thickLine" presStyleLbl="alignNode1" presStyleIdx="5" presStyleCnt="8"/>
      <dgm:spPr/>
    </dgm:pt>
    <dgm:pt modelId="{D671A12E-F8C8-1F41-B496-C0136A41FFA2}" type="pres">
      <dgm:prSet presAssocID="{B2CF6426-C96B-41F2-9BA6-643DF0D6BBF5}" presName="horz1" presStyleCnt="0"/>
      <dgm:spPr/>
    </dgm:pt>
    <dgm:pt modelId="{823D4914-082C-CD48-A031-4C47E9E947E6}" type="pres">
      <dgm:prSet presAssocID="{B2CF6426-C96B-41F2-9BA6-643DF0D6BBF5}" presName="tx1" presStyleLbl="revTx" presStyleIdx="5" presStyleCnt="8"/>
      <dgm:spPr/>
    </dgm:pt>
    <dgm:pt modelId="{8278E7A8-2301-5D49-8BB8-F10355AC0A37}" type="pres">
      <dgm:prSet presAssocID="{B2CF6426-C96B-41F2-9BA6-643DF0D6BBF5}" presName="vert1" presStyleCnt="0"/>
      <dgm:spPr/>
    </dgm:pt>
    <dgm:pt modelId="{A2289CB5-48CE-9543-85B8-2E875239857C}" type="pres">
      <dgm:prSet presAssocID="{B79C8ACC-C0CC-482A-A9EE-5AA7679D02C2}" presName="thickLine" presStyleLbl="alignNode1" presStyleIdx="6" presStyleCnt="8"/>
      <dgm:spPr/>
    </dgm:pt>
    <dgm:pt modelId="{5B73D3D7-A991-FD4A-9FB6-B28B894A8A5E}" type="pres">
      <dgm:prSet presAssocID="{B79C8ACC-C0CC-482A-A9EE-5AA7679D02C2}" presName="horz1" presStyleCnt="0"/>
      <dgm:spPr/>
    </dgm:pt>
    <dgm:pt modelId="{B7FB4E33-8DAF-A340-9D8B-038004AC73AA}" type="pres">
      <dgm:prSet presAssocID="{B79C8ACC-C0CC-482A-A9EE-5AA7679D02C2}" presName="tx1" presStyleLbl="revTx" presStyleIdx="6" presStyleCnt="8"/>
      <dgm:spPr/>
    </dgm:pt>
    <dgm:pt modelId="{BD14D064-96BD-B343-9D4F-C7DB75A2211E}" type="pres">
      <dgm:prSet presAssocID="{B79C8ACC-C0CC-482A-A9EE-5AA7679D02C2}" presName="vert1" presStyleCnt="0"/>
      <dgm:spPr/>
    </dgm:pt>
    <dgm:pt modelId="{F20A95C2-0872-7E4F-B255-F460F025837D}" type="pres">
      <dgm:prSet presAssocID="{2C2B0896-65B6-47A2-8F30-C08C93E7938C}" presName="thickLine" presStyleLbl="alignNode1" presStyleIdx="7" presStyleCnt="8"/>
      <dgm:spPr/>
    </dgm:pt>
    <dgm:pt modelId="{CB4043BD-794C-7E49-9177-AD662479582B}" type="pres">
      <dgm:prSet presAssocID="{2C2B0896-65B6-47A2-8F30-C08C93E7938C}" presName="horz1" presStyleCnt="0"/>
      <dgm:spPr/>
    </dgm:pt>
    <dgm:pt modelId="{222690AC-7ACD-A448-8CAA-01DB628768C2}" type="pres">
      <dgm:prSet presAssocID="{2C2B0896-65B6-47A2-8F30-C08C93E7938C}" presName="tx1" presStyleLbl="revTx" presStyleIdx="7" presStyleCnt="8"/>
      <dgm:spPr/>
    </dgm:pt>
    <dgm:pt modelId="{070B10DC-9CE5-4643-B403-C7B7B5234A50}" type="pres">
      <dgm:prSet presAssocID="{2C2B0896-65B6-47A2-8F30-C08C93E7938C}" presName="vert1" presStyleCnt="0"/>
      <dgm:spPr/>
    </dgm:pt>
  </dgm:ptLst>
  <dgm:cxnLst>
    <dgm:cxn modelId="{819E0F08-2360-0341-96F1-A31641102E1B}" type="presOf" srcId="{91B0535D-1845-4FB7-8539-A8D10FFA18EA}" destId="{95A68341-CF99-EE4D-A583-F971B0AD34C7}" srcOrd="0" destOrd="0" presId="urn:microsoft.com/office/officeart/2008/layout/LinedList"/>
    <dgm:cxn modelId="{A4804709-446B-4A22-A8D5-80D43D2F757B}" srcId="{C3C8363A-C075-446A-90F0-B8FD14DF7A23}" destId="{2C2B0896-65B6-47A2-8F30-C08C93E7938C}" srcOrd="7" destOrd="0" parTransId="{D4606288-D08A-43E5-BF66-DB40081DAD11}" sibTransId="{C2295A56-7CFF-44C3-B8DF-3F42FC93F59B}"/>
    <dgm:cxn modelId="{C077FD0D-C1A7-43E2-8DEB-507407F4F146}" srcId="{C3C8363A-C075-446A-90F0-B8FD14DF7A23}" destId="{B79C8ACC-C0CC-482A-A9EE-5AA7679D02C2}" srcOrd="6" destOrd="0" parTransId="{50FEF827-F7F3-4254-B319-8B6825FEFFAC}" sibTransId="{940B154F-0026-478E-8812-C4EAB0273C5D}"/>
    <dgm:cxn modelId="{841CA320-DD8E-E94E-98A3-2D7CC3A16522}" type="presOf" srcId="{B2CF6426-C96B-41F2-9BA6-643DF0D6BBF5}" destId="{823D4914-082C-CD48-A031-4C47E9E947E6}" srcOrd="0" destOrd="0" presId="urn:microsoft.com/office/officeart/2008/layout/LinedList"/>
    <dgm:cxn modelId="{49336D5C-0C20-A248-A399-6960B2561D81}" type="presOf" srcId="{2C2B0896-65B6-47A2-8F30-C08C93E7938C}" destId="{222690AC-7ACD-A448-8CAA-01DB628768C2}" srcOrd="0" destOrd="0" presId="urn:microsoft.com/office/officeart/2008/layout/LinedList"/>
    <dgm:cxn modelId="{A1976E5D-A855-4BFF-AF20-B403557CB78F}" srcId="{C3C8363A-C075-446A-90F0-B8FD14DF7A23}" destId="{CFB0F092-D11F-45B3-8C16-B69FC987CE7D}" srcOrd="1" destOrd="0" parTransId="{4CFB328E-78CB-43FB-B6F6-EA78835416CF}" sibTransId="{A26C5BBE-1DBD-4282-9E49-5B4432B9321F}"/>
    <dgm:cxn modelId="{42D82C51-C344-4A62-B4BC-A44D05311F95}" srcId="{C3C8363A-C075-446A-90F0-B8FD14DF7A23}" destId="{F6630AB3-5CDF-47DC-9F70-45B8393F5A0C}" srcOrd="4" destOrd="0" parTransId="{1FA5C1D8-6687-48C3-BE8B-A502DEF6B086}" sibTransId="{6A29FC0B-56D7-47CE-8A76-F7CF27901AEC}"/>
    <dgm:cxn modelId="{0E868754-BA8F-FD41-82DC-8FC14E434B6F}" type="presOf" srcId="{CFB0F092-D11F-45B3-8C16-B69FC987CE7D}" destId="{FBE0A034-0262-6E47-9DEB-33CAAF86EE60}" srcOrd="0" destOrd="0" presId="urn:microsoft.com/office/officeart/2008/layout/LinedList"/>
    <dgm:cxn modelId="{3926F591-4A72-4D47-8D1C-5C9436CE6767}" type="presOf" srcId="{1AC3CCD1-2B9A-499A-9C95-4781FF81060B}" destId="{154A7B8E-99BA-F648-B823-B10491BA09C5}" srcOrd="0" destOrd="0" presId="urn:microsoft.com/office/officeart/2008/layout/LinedList"/>
    <dgm:cxn modelId="{7292DB95-8F7E-824E-89AB-5209D4DEE6F3}" type="presOf" srcId="{4CF261EF-9822-436E-B934-A27E1B9EB5E6}" destId="{EAEAA015-4D68-514C-9B90-7404F7C93948}" srcOrd="0" destOrd="0" presId="urn:microsoft.com/office/officeart/2008/layout/LinedList"/>
    <dgm:cxn modelId="{262E049D-D261-481C-9019-03AD2FE20C2A}" srcId="{C3C8363A-C075-446A-90F0-B8FD14DF7A23}" destId="{B2CF6426-C96B-41F2-9BA6-643DF0D6BBF5}" srcOrd="5" destOrd="0" parTransId="{B23C4D50-F7EC-484A-BB38-E49F512A300D}" sibTransId="{73A485D0-0A36-4198-AAE4-9286AA86CA9E}"/>
    <dgm:cxn modelId="{6FAB03B5-4B0C-854C-8254-2DF2EFE45FC2}" type="presOf" srcId="{C3C8363A-C075-446A-90F0-B8FD14DF7A23}" destId="{2C655FDF-7D40-6B4B-A020-5F02C865C41C}" srcOrd="0" destOrd="0" presId="urn:microsoft.com/office/officeart/2008/layout/LinedList"/>
    <dgm:cxn modelId="{2E6B19BB-F96D-4FAD-BEE0-28CFB55B8B67}" srcId="{C3C8363A-C075-446A-90F0-B8FD14DF7A23}" destId="{1AC3CCD1-2B9A-499A-9C95-4781FF81060B}" srcOrd="2" destOrd="0" parTransId="{4DD36523-03A2-47D4-BF90-67C4CFE642DE}" sibTransId="{9B30111E-72CB-48FE-9B9D-CCBF63F70D3F}"/>
    <dgm:cxn modelId="{ABFAD1CC-8AAA-404B-BE3B-B9B688B32980}" type="presOf" srcId="{B79C8ACC-C0CC-482A-A9EE-5AA7679D02C2}" destId="{B7FB4E33-8DAF-A340-9D8B-038004AC73AA}" srcOrd="0" destOrd="0" presId="urn:microsoft.com/office/officeart/2008/layout/LinedList"/>
    <dgm:cxn modelId="{9A43EEE5-82F0-F04C-ADF2-B292235442E3}" type="presOf" srcId="{F6630AB3-5CDF-47DC-9F70-45B8393F5A0C}" destId="{F0878E72-A8E2-A042-9BCF-137D16CA85CD}" srcOrd="0" destOrd="0" presId="urn:microsoft.com/office/officeart/2008/layout/LinedList"/>
    <dgm:cxn modelId="{46BBFFEC-03EC-42C6-B1A1-9689A0A7B5CA}" srcId="{C3C8363A-C075-446A-90F0-B8FD14DF7A23}" destId="{91B0535D-1845-4FB7-8539-A8D10FFA18EA}" srcOrd="3" destOrd="0" parTransId="{055BDBD9-06B1-44FE-BE1B-F82F6702842A}" sibTransId="{8299F97C-6207-4E19-A335-08D4885C45AB}"/>
    <dgm:cxn modelId="{12BBE6EF-9E72-4F33-8A34-4CF091223E0D}" srcId="{C3C8363A-C075-446A-90F0-B8FD14DF7A23}" destId="{4CF261EF-9822-436E-B934-A27E1B9EB5E6}" srcOrd="0" destOrd="0" parTransId="{B2BF47BE-082C-437B-B8AD-6A05CF2CC5E0}" sibTransId="{F2E7FB41-9ABC-42D4-8FAF-331409E2D4B2}"/>
    <dgm:cxn modelId="{B18715E2-9165-BD48-B702-54FC3CB3F3E3}" type="presParOf" srcId="{2C655FDF-7D40-6B4B-A020-5F02C865C41C}" destId="{5A806921-3C54-D741-8DBA-5F2D1EE82D47}" srcOrd="0" destOrd="0" presId="urn:microsoft.com/office/officeart/2008/layout/LinedList"/>
    <dgm:cxn modelId="{B3579067-CDCE-F14D-B0A4-CDCFABF20404}" type="presParOf" srcId="{2C655FDF-7D40-6B4B-A020-5F02C865C41C}" destId="{E135BC8F-2B7F-4747-98CD-92C42B23BCE8}" srcOrd="1" destOrd="0" presId="urn:microsoft.com/office/officeart/2008/layout/LinedList"/>
    <dgm:cxn modelId="{976D94F8-A342-AF46-BB5F-88476B903E33}" type="presParOf" srcId="{E135BC8F-2B7F-4747-98CD-92C42B23BCE8}" destId="{EAEAA015-4D68-514C-9B90-7404F7C93948}" srcOrd="0" destOrd="0" presId="urn:microsoft.com/office/officeart/2008/layout/LinedList"/>
    <dgm:cxn modelId="{EE39CA99-5192-FC48-874F-6DBA915A05B1}" type="presParOf" srcId="{E135BC8F-2B7F-4747-98CD-92C42B23BCE8}" destId="{69156571-8A69-3B46-B298-2E3A290ED59F}" srcOrd="1" destOrd="0" presId="urn:microsoft.com/office/officeart/2008/layout/LinedList"/>
    <dgm:cxn modelId="{A8793BAC-D6A3-EE43-9833-190506309DF9}" type="presParOf" srcId="{2C655FDF-7D40-6B4B-A020-5F02C865C41C}" destId="{73799BA0-8C55-C047-B505-297C55BEAABA}" srcOrd="2" destOrd="0" presId="urn:microsoft.com/office/officeart/2008/layout/LinedList"/>
    <dgm:cxn modelId="{551821F0-5E35-6849-A30B-21F4BB4A9435}" type="presParOf" srcId="{2C655FDF-7D40-6B4B-A020-5F02C865C41C}" destId="{576B0398-1017-B04B-B350-6A52114FCA7F}" srcOrd="3" destOrd="0" presId="urn:microsoft.com/office/officeart/2008/layout/LinedList"/>
    <dgm:cxn modelId="{33597CE8-2872-8B42-8BEB-0055BCB2AAA9}" type="presParOf" srcId="{576B0398-1017-B04B-B350-6A52114FCA7F}" destId="{FBE0A034-0262-6E47-9DEB-33CAAF86EE60}" srcOrd="0" destOrd="0" presId="urn:microsoft.com/office/officeart/2008/layout/LinedList"/>
    <dgm:cxn modelId="{45942F74-E850-2B4B-AC05-C77E31161868}" type="presParOf" srcId="{576B0398-1017-B04B-B350-6A52114FCA7F}" destId="{4225184F-2A83-CC45-8644-28E7F8F0647A}" srcOrd="1" destOrd="0" presId="urn:microsoft.com/office/officeart/2008/layout/LinedList"/>
    <dgm:cxn modelId="{C6BB3CF5-0D68-794D-99D4-E88C65001927}" type="presParOf" srcId="{2C655FDF-7D40-6B4B-A020-5F02C865C41C}" destId="{F7508383-09F4-A843-99B2-FA01243659F2}" srcOrd="4" destOrd="0" presId="urn:microsoft.com/office/officeart/2008/layout/LinedList"/>
    <dgm:cxn modelId="{7974E8C0-BFE3-404F-9C19-EC1EDC562977}" type="presParOf" srcId="{2C655FDF-7D40-6B4B-A020-5F02C865C41C}" destId="{D7452C46-8299-4243-B5A1-D8123EF64697}" srcOrd="5" destOrd="0" presId="urn:microsoft.com/office/officeart/2008/layout/LinedList"/>
    <dgm:cxn modelId="{6A65F9A0-1718-BA4A-B73B-69A9513C9544}" type="presParOf" srcId="{D7452C46-8299-4243-B5A1-D8123EF64697}" destId="{154A7B8E-99BA-F648-B823-B10491BA09C5}" srcOrd="0" destOrd="0" presId="urn:microsoft.com/office/officeart/2008/layout/LinedList"/>
    <dgm:cxn modelId="{0B73DE96-B978-3D46-A23B-204F611450F3}" type="presParOf" srcId="{D7452C46-8299-4243-B5A1-D8123EF64697}" destId="{1690F090-E901-7C46-993D-2A1F3159AF37}" srcOrd="1" destOrd="0" presId="urn:microsoft.com/office/officeart/2008/layout/LinedList"/>
    <dgm:cxn modelId="{F77080E1-7E2C-0B42-99CB-CFF7D594CE0C}" type="presParOf" srcId="{2C655FDF-7D40-6B4B-A020-5F02C865C41C}" destId="{4AA2CED2-CE7A-EB47-BB4B-468807B48F30}" srcOrd="6" destOrd="0" presId="urn:microsoft.com/office/officeart/2008/layout/LinedList"/>
    <dgm:cxn modelId="{C5CDED61-EE3D-0B48-97EE-DAF9F8099052}" type="presParOf" srcId="{2C655FDF-7D40-6B4B-A020-5F02C865C41C}" destId="{CC6835C4-431F-B74E-AD83-61EC154CDBC9}" srcOrd="7" destOrd="0" presId="urn:microsoft.com/office/officeart/2008/layout/LinedList"/>
    <dgm:cxn modelId="{EE318C6E-8EFC-B54B-B968-278EB9CDB62B}" type="presParOf" srcId="{CC6835C4-431F-B74E-AD83-61EC154CDBC9}" destId="{95A68341-CF99-EE4D-A583-F971B0AD34C7}" srcOrd="0" destOrd="0" presId="urn:microsoft.com/office/officeart/2008/layout/LinedList"/>
    <dgm:cxn modelId="{5F1079DC-2364-6242-B77F-885A7E1B78CC}" type="presParOf" srcId="{CC6835C4-431F-B74E-AD83-61EC154CDBC9}" destId="{5190382C-75A0-2449-AD53-8E3AC05F9DB4}" srcOrd="1" destOrd="0" presId="urn:microsoft.com/office/officeart/2008/layout/LinedList"/>
    <dgm:cxn modelId="{56C54BD1-42DA-3848-B8D5-3BFFD8C58339}" type="presParOf" srcId="{2C655FDF-7D40-6B4B-A020-5F02C865C41C}" destId="{CE4205F0-DD43-9647-84C4-8E4F40E47C7A}" srcOrd="8" destOrd="0" presId="urn:microsoft.com/office/officeart/2008/layout/LinedList"/>
    <dgm:cxn modelId="{BC61EC4F-D13A-3344-95FA-2281A13B6156}" type="presParOf" srcId="{2C655FDF-7D40-6B4B-A020-5F02C865C41C}" destId="{8CAA5808-43FF-F747-865B-C0344DE3E3FD}" srcOrd="9" destOrd="0" presId="urn:microsoft.com/office/officeart/2008/layout/LinedList"/>
    <dgm:cxn modelId="{ACACF7FD-FBDB-F54E-B507-9A9725A97F53}" type="presParOf" srcId="{8CAA5808-43FF-F747-865B-C0344DE3E3FD}" destId="{F0878E72-A8E2-A042-9BCF-137D16CA85CD}" srcOrd="0" destOrd="0" presId="urn:microsoft.com/office/officeart/2008/layout/LinedList"/>
    <dgm:cxn modelId="{4085772C-ED53-484D-BDFF-A8AD082AF447}" type="presParOf" srcId="{8CAA5808-43FF-F747-865B-C0344DE3E3FD}" destId="{9FD512A5-823A-CB4F-B47C-C70B6D6E7579}" srcOrd="1" destOrd="0" presId="urn:microsoft.com/office/officeart/2008/layout/LinedList"/>
    <dgm:cxn modelId="{402620CF-7275-5D43-A4F5-E5CC4592A837}" type="presParOf" srcId="{2C655FDF-7D40-6B4B-A020-5F02C865C41C}" destId="{0CED45A0-100C-9E43-AB81-760FEEE08F34}" srcOrd="10" destOrd="0" presId="urn:microsoft.com/office/officeart/2008/layout/LinedList"/>
    <dgm:cxn modelId="{10A61BD1-BF81-F540-9D06-F5A4CABB6E68}" type="presParOf" srcId="{2C655FDF-7D40-6B4B-A020-5F02C865C41C}" destId="{D671A12E-F8C8-1F41-B496-C0136A41FFA2}" srcOrd="11" destOrd="0" presId="urn:microsoft.com/office/officeart/2008/layout/LinedList"/>
    <dgm:cxn modelId="{7DE87135-E356-1B4C-8510-8ED8C44D3459}" type="presParOf" srcId="{D671A12E-F8C8-1F41-B496-C0136A41FFA2}" destId="{823D4914-082C-CD48-A031-4C47E9E947E6}" srcOrd="0" destOrd="0" presId="urn:microsoft.com/office/officeart/2008/layout/LinedList"/>
    <dgm:cxn modelId="{E50ECBE4-2AC7-354E-8D14-D73B7F3887F3}" type="presParOf" srcId="{D671A12E-F8C8-1F41-B496-C0136A41FFA2}" destId="{8278E7A8-2301-5D49-8BB8-F10355AC0A37}" srcOrd="1" destOrd="0" presId="urn:microsoft.com/office/officeart/2008/layout/LinedList"/>
    <dgm:cxn modelId="{190DE631-D4A6-AB40-825A-A3509BE19397}" type="presParOf" srcId="{2C655FDF-7D40-6B4B-A020-5F02C865C41C}" destId="{A2289CB5-48CE-9543-85B8-2E875239857C}" srcOrd="12" destOrd="0" presId="urn:microsoft.com/office/officeart/2008/layout/LinedList"/>
    <dgm:cxn modelId="{5F5BB3A9-EBB7-2741-81F1-9A1EBD6C56B7}" type="presParOf" srcId="{2C655FDF-7D40-6B4B-A020-5F02C865C41C}" destId="{5B73D3D7-A991-FD4A-9FB6-B28B894A8A5E}" srcOrd="13" destOrd="0" presId="urn:microsoft.com/office/officeart/2008/layout/LinedList"/>
    <dgm:cxn modelId="{7F420235-7175-1443-B867-0EAAE5C0025E}" type="presParOf" srcId="{5B73D3D7-A991-FD4A-9FB6-B28B894A8A5E}" destId="{B7FB4E33-8DAF-A340-9D8B-038004AC73AA}" srcOrd="0" destOrd="0" presId="urn:microsoft.com/office/officeart/2008/layout/LinedList"/>
    <dgm:cxn modelId="{20820563-2590-BD40-A553-E2F96B58639E}" type="presParOf" srcId="{5B73D3D7-A991-FD4A-9FB6-B28B894A8A5E}" destId="{BD14D064-96BD-B343-9D4F-C7DB75A2211E}" srcOrd="1" destOrd="0" presId="urn:microsoft.com/office/officeart/2008/layout/LinedList"/>
    <dgm:cxn modelId="{F3C54629-8EF0-4047-B610-694D7EEDFB4D}" type="presParOf" srcId="{2C655FDF-7D40-6B4B-A020-5F02C865C41C}" destId="{F20A95C2-0872-7E4F-B255-F460F025837D}" srcOrd="14" destOrd="0" presId="urn:microsoft.com/office/officeart/2008/layout/LinedList"/>
    <dgm:cxn modelId="{11EC1F06-37A1-9C4E-B68B-0FB7A27DA31D}" type="presParOf" srcId="{2C655FDF-7D40-6B4B-A020-5F02C865C41C}" destId="{CB4043BD-794C-7E49-9177-AD662479582B}" srcOrd="15" destOrd="0" presId="urn:microsoft.com/office/officeart/2008/layout/LinedList"/>
    <dgm:cxn modelId="{F7093D04-7333-AF4B-949C-2C0726265579}" type="presParOf" srcId="{CB4043BD-794C-7E49-9177-AD662479582B}" destId="{222690AC-7ACD-A448-8CAA-01DB628768C2}" srcOrd="0" destOrd="0" presId="urn:microsoft.com/office/officeart/2008/layout/LinedList"/>
    <dgm:cxn modelId="{4C5DD5C9-66D0-114B-B5AD-6F366AB3B4DC}" type="presParOf" srcId="{CB4043BD-794C-7E49-9177-AD662479582B}" destId="{070B10DC-9CE5-4643-B403-C7B7B5234A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A93BEF-5E5D-4955-8CE2-DA20E44D7F3E}" type="doc">
      <dgm:prSet loTypeId="urn:microsoft.com/office/officeart/2018/2/layout/IconLabelList" loCatId="icon" qsTypeId="urn:microsoft.com/office/officeart/2005/8/quickstyle/simple2" qsCatId="simple" csTypeId="urn:microsoft.com/office/officeart/2005/8/colors/accent0_3" csCatId="mainScheme" phldr="1"/>
      <dgm:spPr/>
      <dgm:t>
        <a:bodyPr/>
        <a:lstStyle/>
        <a:p>
          <a:endParaRPr lang="en-US"/>
        </a:p>
      </dgm:t>
    </dgm:pt>
    <dgm:pt modelId="{8EE825F1-9963-4C7F-B913-33FCC41A0BD3}">
      <dgm:prSet custT="1"/>
      <dgm:spPr/>
      <dgm:t>
        <a:bodyPr/>
        <a:lstStyle/>
        <a:p>
          <a:pPr>
            <a:lnSpc>
              <a:spcPct val="100000"/>
            </a:lnSpc>
          </a:pPr>
          <a:r>
            <a:rPr lang="en-US" sz="1600" dirty="0"/>
            <a:t>Fairfax County comprehensive plan called for a community center</a:t>
          </a:r>
        </a:p>
      </dgm:t>
    </dgm:pt>
    <dgm:pt modelId="{85001371-77D5-46B9-A609-FBAC6752414B}" type="parTrans" cxnId="{45A696C5-0CEA-40BD-B2BD-44C1C1D36139}">
      <dgm:prSet/>
      <dgm:spPr/>
      <dgm:t>
        <a:bodyPr/>
        <a:lstStyle/>
        <a:p>
          <a:endParaRPr lang="en-US"/>
        </a:p>
      </dgm:t>
    </dgm:pt>
    <dgm:pt modelId="{2CCFA602-C279-4A4E-AF70-39B075F8BCF6}" type="sibTrans" cxnId="{45A696C5-0CEA-40BD-B2BD-44C1C1D36139}">
      <dgm:prSet/>
      <dgm:spPr/>
      <dgm:t>
        <a:bodyPr/>
        <a:lstStyle/>
        <a:p>
          <a:pPr>
            <a:lnSpc>
              <a:spcPct val="100000"/>
            </a:lnSpc>
          </a:pPr>
          <a:endParaRPr lang="en-US"/>
        </a:p>
      </dgm:t>
    </dgm:pt>
    <dgm:pt modelId="{AD1EC910-D1DF-4E24-BDC3-DF913917B3E7}">
      <dgm:prSet custT="1"/>
      <dgm:spPr/>
      <dgm:t>
        <a:bodyPr/>
        <a:lstStyle/>
        <a:p>
          <a:pPr>
            <a:lnSpc>
              <a:spcPct val="100000"/>
            </a:lnSpc>
          </a:pPr>
          <a:r>
            <a:rPr lang="en-US" sz="1600" dirty="0"/>
            <a:t>Capital One and Fairfax County agree on building a performing arts center</a:t>
          </a:r>
        </a:p>
      </dgm:t>
    </dgm:pt>
    <dgm:pt modelId="{58BF3657-C3AD-438C-85FB-6013FC22E22F}" type="parTrans" cxnId="{70266946-8D78-4B06-A4E9-3008BA81D908}">
      <dgm:prSet/>
      <dgm:spPr/>
      <dgm:t>
        <a:bodyPr/>
        <a:lstStyle/>
        <a:p>
          <a:endParaRPr lang="en-US"/>
        </a:p>
      </dgm:t>
    </dgm:pt>
    <dgm:pt modelId="{44F6BD18-B8E1-485E-A6F6-270EEBF126E9}" type="sibTrans" cxnId="{70266946-8D78-4B06-A4E9-3008BA81D908}">
      <dgm:prSet/>
      <dgm:spPr/>
      <dgm:t>
        <a:bodyPr/>
        <a:lstStyle/>
        <a:p>
          <a:pPr>
            <a:lnSpc>
              <a:spcPct val="100000"/>
            </a:lnSpc>
          </a:pPr>
          <a:endParaRPr lang="en-US"/>
        </a:p>
      </dgm:t>
    </dgm:pt>
    <dgm:pt modelId="{CC367A10-34C5-408B-B510-B3565D8E9D32}">
      <dgm:prSet custT="1"/>
      <dgm:spPr/>
      <dgm:t>
        <a:bodyPr/>
        <a:lstStyle/>
        <a:p>
          <a:pPr>
            <a:lnSpc>
              <a:spcPct val="100000"/>
            </a:lnSpc>
          </a:pPr>
          <a:r>
            <a:rPr lang="en-US" sz="1600" dirty="0"/>
            <a:t>$11 million value of the community center applied to public use at the</a:t>
          </a:r>
          <a:br>
            <a:rPr lang="en-US" sz="1600" dirty="0"/>
          </a:br>
          <a:r>
            <a:rPr lang="en-US" sz="1600" dirty="0"/>
            <a:t>performing arts center </a:t>
          </a:r>
        </a:p>
      </dgm:t>
    </dgm:pt>
    <dgm:pt modelId="{DFB084D5-1132-40A1-9509-C481009FB455}" type="parTrans" cxnId="{2206FAA6-6520-468A-8186-F1A8676E3A20}">
      <dgm:prSet/>
      <dgm:spPr/>
      <dgm:t>
        <a:bodyPr/>
        <a:lstStyle/>
        <a:p>
          <a:endParaRPr lang="en-US"/>
        </a:p>
      </dgm:t>
    </dgm:pt>
    <dgm:pt modelId="{C1597D8F-1CE9-4D02-A05F-7D5284FCCB8E}" type="sibTrans" cxnId="{2206FAA6-6520-468A-8186-F1A8676E3A20}">
      <dgm:prSet/>
      <dgm:spPr/>
      <dgm:t>
        <a:bodyPr/>
        <a:lstStyle/>
        <a:p>
          <a:pPr>
            <a:lnSpc>
              <a:spcPct val="100000"/>
            </a:lnSpc>
          </a:pPr>
          <a:endParaRPr lang="en-US"/>
        </a:p>
      </dgm:t>
    </dgm:pt>
    <dgm:pt modelId="{DAF78EAA-00C7-4FC8-9333-1992021824FE}">
      <dgm:prSet custT="1"/>
      <dgm:spPr/>
      <dgm:t>
        <a:bodyPr/>
        <a:lstStyle/>
        <a:p>
          <a:pPr>
            <a:lnSpc>
              <a:spcPct val="100000"/>
            </a:lnSpc>
          </a:pPr>
          <a:r>
            <a:rPr lang="en-US" sz="1600" dirty="0"/>
            <a:t>County and charitable, arts, nonprofit, and other civic organizations can apply to use Capital One Center (“Public Facility Users”)</a:t>
          </a:r>
        </a:p>
      </dgm:t>
    </dgm:pt>
    <dgm:pt modelId="{BDF943F8-2CA4-492C-A46C-721F0F18FAC7}" type="parTrans" cxnId="{5021A85F-F13A-44E5-8991-F4949D703550}">
      <dgm:prSet/>
      <dgm:spPr/>
      <dgm:t>
        <a:bodyPr/>
        <a:lstStyle/>
        <a:p>
          <a:endParaRPr lang="en-US"/>
        </a:p>
      </dgm:t>
    </dgm:pt>
    <dgm:pt modelId="{D1DACAF5-FABB-4778-BDA4-550FBC254FC9}" type="sibTrans" cxnId="{5021A85F-F13A-44E5-8991-F4949D703550}">
      <dgm:prSet/>
      <dgm:spPr/>
      <dgm:t>
        <a:bodyPr/>
        <a:lstStyle/>
        <a:p>
          <a:pPr>
            <a:lnSpc>
              <a:spcPct val="100000"/>
            </a:lnSpc>
          </a:pPr>
          <a:endParaRPr lang="en-US"/>
        </a:p>
      </dgm:t>
    </dgm:pt>
    <dgm:pt modelId="{06298E02-F7DF-D14A-B388-52C1DD025657}">
      <dgm:prSet custT="1"/>
      <dgm:spPr/>
      <dgm:t>
        <a:bodyPr/>
        <a:lstStyle/>
        <a:p>
          <a:pPr>
            <a:lnSpc>
              <a:spcPct val="100000"/>
            </a:lnSpc>
          </a:pPr>
          <a:r>
            <a:rPr lang="en-US" sz="1600" dirty="0"/>
            <a:t>Capital One Hall Opened in Fall 2021</a:t>
          </a:r>
        </a:p>
      </dgm:t>
    </dgm:pt>
    <dgm:pt modelId="{4E587741-0B01-6342-AA5C-29218592F978}" type="parTrans" cxnId="{DCDB58E6-6AFA-324A-9708-A53EAEE54912}">
      <dgm:prSet/>
      <dgm:spPr/>
      <dgm:t>
        <a:bodyPr/>
        <a:lstStyle/>
        <a:p>
          <a:endParaRPr lang="en-US"/>
        </a:p>
      </dgm:t>
    </dgm:pt>
    <dgm:pt modelId="{E6B7BA5B-6F99-0142-8D04-B69D3CD2AC45}" type="sibTrans" cxnId="{DCDB58E6-6AFA-324A-9708-A53EAEE54912}">
      <dgm:prSet/>
      <dgm:spPr/>
      <dgm:t>
        <a:bodyPr/>
        <a:lstStyle/>
        <a:p>
          <a:endParaRPr lang="en-US"/>
        </a:p>
      </dgm:t>
    </dgm:pt>
    <dgm:pt modelId="{9B9B1398-F848-44F1-B753-5CFAF58786D1}" type="pres">
      <dgm:prSet presAssocID="{E5A93BEF-5E5D-4955-8CE2-DA20E44D7F3E}" presName="root" presStyleCnt="0">
        <dgm:presLayoutVars>
          <dgm:dir/>
          <dgm:resizeHandles val="exact"/>
        </dgm:presLayoutVars>
      </dgm:prSet>
      <dgm:spPr/>
    </dgm:pt>
    <dgm:pt modelId="{2448AC4E-1732-4C00-984D-F34D82D7CA8E}" type="pres">
      <dgm:prSet presAssocID="{8EE825F1-9963-4C7F-B913-33FCC41A0BD3}" presName="compNode" presStyleCnt="0"/>
      <dgm:spPr/>
    </dgm:pt>
    <dgm:pt modelId="{CB4240F5-7595-469A-B1EA-83EDEE348373}" type="pres">
      <dgm:prSet presAssocID="{8EE825F1-9963-4C7F-B913-33FCC41A0BD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C00C0434-823A-430C-8ED9-BD69C5DAFBC1}" type="pres">
      <dgm:prSet presAssocID="{8EE825F1-9963-4C7F-B913-33FCC41A0BD3}" presName="spaceRect" presStyleCnt="0"/>
      <dgm:spPr/>
    </dgm:pt>
    <dgm:pt modelId="{2CE5FD83-4C78-4E2F-9C2E-D64DFD6970F0}" type="pres">
      <dgm:prSet presAssocID="{8EE825F1-9963-4C7F-B913-33FCC41A0BD3}" presName="textRect" presStyleLbl="revTx" presStyleIdx="0" presStyleCnt="5">
        <dgm:presLayoutVars>
          <dgm:chMax val="1"/>
          <dgm:chPref val="1"/>
        </dgm:presLayoutVars>
      </dgm:prSet>
      <dgm:spPr/>
    </dgm:pt>
    <dgm:pt modelId="{FA85B24F-092B-4FED-B3D0-59E7B9269873}" type="pres">
      <dgm:prSet presAssocID="{2CCFA602-C279-4A4E-AF70-39B075F8BCF6}" presName="sibTrans" presStyleCnt="0"/>
      <dgm:spPr/>
    </dgm:pt>
    <dgm:pt modelId="{C268A7AA-444A-46F6-B7BF-AF0F43C4EEDD}" type="pres">
      <dgm:prSet presAssocID="{AD1EC910-D1DF-4E24-BDC3-DF913917B3E7}" presName="compNode" presStyleCnt="0"/>
      <dgm:spPr/>
    </dgm:pt>
    <dgm:pt modelId="{ED9F4F34-F270-409C-B072-8A2E18D71C34}" type="pres">
      <dgm:prSet presAssocID="{AD1EC910-D1DF-4E24-BDC3-DF913917B3E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rama"/>
        </a:ext>
      </dgm:extLst>
    </dgm:pt>
    <dgm:pt modelId="{68A580D9-35F6-4098-813C-2F2FCA50DC9A}" type="pres">
      <dgm:prSet presAssocID="{AD1EC910-D1DF-4E24-BDC3-DF913917B3E7}" presName="spaceRect" presStyleCnt="0"/>
      <dgm:spPr/>
    </dgm:pt>
    <dgm:pt modelId="{0B1C7B40-E52E-48EF-83EC-5E1102A21AA8}" type="pres">
      <dgm:prSet presAssocID="{AD1EC910-D1DF-4E24-BDC3-DF913917B3E7}" presName="textRect" presStyleLbl="revTx" presStyleIdx="1" presStyleCnt="5">
        <dgm:presLayoutVars>
          <dgm:chMax val="1"/>
          <dgm:chPref val="1"/>
        </dgm:presLayoutVars>
      </dgm:prSet>
      <dgm:spPr/>
    </dgm:pt>
    <dgm:pt modelId="{971B1B89-F2CF-46A3-88FE-278ADFD29DD0}" type="pres">
      <dgm:prSet presAssocID="{44F6BD18-B8E1-485E-A6F6-270EEBF126E9}" presName="sibTrans" presStyleCnt="0"/>
      <dgm:spPr/>
    </dgm:pt>
    <dgm:pt modelId="{2AE5B841-7FAF-44FB-B608-15A74257501E}" type="pres">
      <dgm:prSet presAssocID="{CC367A10-34C5-408B-B510-B3565D8E9D32}" presName="compNode" presStyleCnt="0"/>
      <dgm:spPr/>
    </dgm:pt>
    <dgm:pt modelId="{D4D9AD50-4BFD-4953-9156-26B7CD208803}" type="pres">
      <dgm:prSet presAssocID="{CC367A10-34C5-408B-B510-B3565D8E9D3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usic"/>
        </a:ext>
      </dgm:extLst>
    </dgm:pt>
    <dgm:pt modelId="{BCC30E45-0D29-4C6F-8AFF-A32214898D46}" type="pres">
      <dgm:prSet presAssocID="{CC367A10-34C5-408B-B510-B3565D8E9D32}" presName="spaceRect" presStyleCnt="0"/>
      <dgm:spPr/>
    </dgm:pt>
    <dgm:pt modelId="{6C1AFAEF-F50E-499E-B5F5-7EF09AF00FCB}" type="pres">
      <dgm:prSet presAssocID="{CC367A10-34C5-408B-B510-B3565D8E9D32}" presName="textRect" presStyleLbl="revTx" presStyleIdx="2" presStyleCnt="5">
        <dgm:presLayoutVars>
          <dgm:chMax val="1"/>
          <dgm:chPref val="1"/>
        </dgm:presLayoutVars>
      </dgm:prSet>
      <dgm:spPr/>
    </dgm:pt>
    <dgm:pt modelId="{2A563F7E-963C-4AC0-B722-053809FD8FB7}" type="pres">
      <dgm:prSet presAssocID="{C1597D8F-1CE9-4D02-A05F-7D5284FCCB8E}" presName="sibTrans" presStyleCnt="0"/>
      <dgm:spPr/>
    </dgm:pt>
    <dgm:pt modelId="{ED2B647D-DD3A-4C63-9F03-800E3E65EFAA}" type="pres">
      <dgm:prSet presAssocID="{DAF78EAA-00C7-4FC8-9333-1992021824FE}" presName="compNode" presStyleCnt="0"/>
      <dgm:spPr/>
    </dgm:pt>
    <dgm:pt modelId="{E185FA51-6730-4E07-9891-6502602EE443}" type="pres">
      <dgm:prSet presAssocID="{DAF78EAA-00C7-4FC8-9333-1992021824F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ity"/>
        </a:ext>
      </dgm:extLst>
    </dgm:pt>
    <dgm:pt modelId="{C1209233-40DA-4596-B491-747FD7D675D1}" type="pres">
      <dgm:prSet presAssocID="{DAF78EAA-00C7-4FC8-9333-1992021824FE}" presName="spaceRect" presStyleCnt="0"/>
      <dgm:spPr/>
    </dgm:pt>
    <dgm:pt modelId="{27C30CF6-E554-4235-A83A-24BAF7C8973A}" type="pres">
      <dgm:prSet presAssocID="{DAF78EAA-00C7-4FC8-9333-1992021824FE}" presName="textRect" presStyleLbl="revTx" presStyleIdx="3" presStyleCnt="5">
        <dgm:presLayoutVars>
          <dgm:chMax val="1"/>
          <dgm:chPref val="1"/>
        </dgm:presLayoutVars>
      </dgm:prSet>
      <dgm:spPr/>
    </dgm:pt>
    <dgm:pt modelId="{90EA552F-9DB3-4AC8-95BB-B15C9190D4EC}" type="pres">
      <dgm:prSet presAssocID="{D1DACAF5-FABB-4778-BDA4-550FBC254FC9}" presName="sibTrans" presStyleCnt="0"/>
      <dgm:spPr/>
    </dgm:pt>
    <dgm:pt modelId="{30E893B0-610B-49C3-AE5C-9ADF956853CB}" type="pres">
      <dgm:prSet presAssocID="{06298E02-F7DF-D14A-B388-52C1DD025657}" presName="compNode" presStyleCnt="0"/>
      <dgm:spPr/>
    </dgm:pt>
    <dgm:pt modelId="{B54E5743-6701-4FD4-87CF-0F4A4B86D570}" type="pres">
      <dgm:prSet presAssocID="{06298E02-F7DF-D14A-B388-52C1DD02565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rker"/>
        </a:ext>
      </dgm:extLst>
    </dgm:pt>
    <dgm:pt modelId="{C3BE0757-E086-4839-93D0-AD9B447C0C08}" type="pres">
      <dgm:prSet presAssocID="{06298E02-F7DF-D14A-B388-52C1DD025657}" presName="spaceRect" presStyleCnt="0"/>
      <dgm:spPr/>
    </dgm:pt>
    <dgm:pt modelId="{2E36C7AB-8C24-4E37-997E-AE92E63DA4DA}" type="pres">
      <dgm:prSet presAssocID="{06298E02-F7DF-D14A-B388-52C1DD025657}" presName="textRect" presStyleLbl="revTx" presStyleIdx="4" presStyleCnt="5">
        <dgm:presLayoutVars>
          <dgm:chMax val="1"/>
          <dgm:chPref val="1"/>
        </dgm:presLayoutVars>
      </dgm:prSet>
      <dgm:spPr/>
    </dgm:pt>
  </dgm:ptLst>
  <dgm:cxnLst>
    <dgm:cxn modelId="{5021A85F-F13A-44E5-8991-F4949D703550}" srcId="{E5A93BEF-5E5D-4955-8CE2-DA20E44D7F3E}" destId="{DAF78EAA-00C7-4FC8-9333-1992021824FE}" srcOrd="3" destOrd="0" parTransId="{BDF943F8-2CA4-492C-A46C-721F0F18FAC7}" sibTransId="{D1DACAF5-FABB-4778-BDA4-550FBC254FC9}"/>
    <dgm:cxn modelId="{70266946-8D78-4B06-A4E9-3008BA81D908}" srcId="{E5A93BEF-5E5D-4955-8CE2-DA20E44D7F3E}" destId="{AD1EC910-D1DF-4E24-BDC3-DF913917B3E7}" srcOrd="1" destOrd="0" parTransId="{58BF3657-C3AD-438C-85FB-6013FC22E22F}" sibTransId="{44F6BD18-B8E1-485E-A6F6-270EEBF126E9}"/>
    <dgm:cxn modelId="{71F28A52-3786-BA47-9B09-400A201895EB}" type="presOf" srcId="{CC367A10-34C5-408B-B510-B3565D8E9D32}" destId="{6C1AFAEF-F50E-499E-B5F5-7EF09AF00FCB}" srcOrd="0" destOrd="0" presId="urn:microsoft.com/office/officeart/2018/2/layout/IconLabelList"/>
    <dgm:cxn modelId="{001E5097-4514-6E42-8A5A-5F5B90138101}" type="presOf" srcId="{AD1EC910-D1DF-4E24-BDC3-DF913917B3E7}" destId="{0B1C7B40-E52E-48EF-83EC-5E1102A21AA8}" srcOrd="0" destOrd="0" presId="urn:microsoft.com/office/officeart/2018/2/layout/IconLabelList"/>
    <dgm:cxn modelId="{2206FAA6-6520-468A-8186-F1A8676E3A20}" srcId="{E5A93BEF-5E5D-4955-8CE2-DA20E44D7F3E}" destId="{CC367A10-34C5-408B-B510-B3565D8E9D32}" srcOrd="2" destOrd="0" parTransId="{DFB084D5-1132-40A1-9509-C481009FB455}" sibTransId="{C1597D8F-1CE9-4D02-A05F-7D5284FCCB8E}"/>
    <dgm:cxn modelId="{31621DAE-7BC7-D74C-8722-E826725BB5BB}" type="presOf" srcId="{06298E02-F7DF-D14A-B388-52C1DD025657}" destId="{2E36C7AB-8C24-4E37-997E-AE92E63DA4DA}" srcOrd="0" destOrd="0" presId="urn:microsoft.com/office/officeart/2018/2/layout/IconLabelList"/>
    <dgm:cxn modelId="{2811F4BB-343D-1A42-8E44-D27F0AA92FF9}" type="presOf" srcId="{DAF78EAA-00C7-4FC8-9333-1992021824FE}" destId="{27C30CF6-E554-4235-A83A-24BAF7C8973A}" srcOrd="0" destOrd="0" presId="urn:microsoft.com/office/officeart/2018/2/layout/IconLabelList"/>
    <dgm:cxn modelId="{45A696C5-0CEA-40BD-B2BD-44C1C1D36139}" srcId="{E5A93BEF-5E5D-4955-8CE2-DA20E44D7F3E}" destId="{8EE825F1-9963-4C7F-B913-33FCC41A0BD3}" srcOrd="0" destOrd="0" parTransId="{85001371-77D5-46B9-A609-FBAC6752414B}" sibTransId="{2CCFA602-C279-4A4E-AF70-39B075F8BCF6}"/>
    <dgm:cxn modelId="{3A03BDD7-D177-FE4D-A942-2D1A8DF6D734}" type="presOf" srcId="{8EE825F1-9963-4C7F-B913-33FCC41A0BD3}" destId="{2CE5FD83-4C78-4E2F-9C2E-D64DFD6970F0}" srcOrd="0" destOrd="0" presId="urn:microsoft.com/office/officeart/2018/2/layout/IconLabelList"/>
    <dgm:cxn modelId="{DCDB58E6-6AFA-324A-9708-A53EAEE54912}" srcId="{E5A93BEF-5E5D-4955-8CE2-DA20E44D7F3E}" destId="{06298E02-F7DF-D14A-B388-52C1DD025657}" srcOrd="4" destOrd="0" parTransId="{4E587741-0B01-6342-AA5C-29218592F978}" sibTransId="{E6B7BA5B-6F99-0142-8D04-B69D3CD2AC45}"/>
    <dgm:cxn modelId="{73DAD0F8-F3A7-354B-9727-39F1107170D5}" type="presOf" srcId="{E5A93BEF-5E5D-4955-8CE2-DA20E44D7F3E}" destId="{9B9B1398-F848-44F1-B753-5CFAF58786D1}" srcOrd="0" destOrd="0" presId="urn:microsoft.com/office/officeart/2018/2/layout/IconLabelList"/>
    <dgm:cxn modelId="{D873B7A7-AA22-F04D-ADD6-F70F8CEBD058}" type="presParOf" srcId="{9B9B1398-F848-44F1-B753-5CFAF58786D1}" destId="{2448AC4E-1732-4C00-984D-F34D82D7CA8E}" srcOrd="0" destOrd="0" presId="urn:microsoft.com/office/officeart/2018/2/layout/IconLabelList"/>
    <dgm:cxn modelId="{37012780-1D1D-154D-BB67-E127C0E5F09B}" type="presParOf" srcId="{2448AC4E-1732-4C00-984D-F34D82D7CA8E}" destId="{CB4240F5-7595-469A-B1EA-83EDEE348373}" srcOrd="0" destOrd="0" presId="urn:microsoft.com/office/officeart/2018/2/layout/IconLabelList"/>
    <dgm:cxn modelId="{1F3F688D-61E1-A64F-BD5B-102D3C685BC5}" type="presParOf" srcId="{2448AC4E-1732-4C00-984D-F34D82D7CA8E}" destId="{C00C0434-823A-430C-8ED9-BD69C5DAFBC1}" srcOrd="1" destOrd="0" presId="urn:microsoft.com/office/officeart/2018/2/layout/IconLabelList"/>
    <dgm:cxn modelId="{98DEBBDA-8CD7-CD42-BAA4-8ADCD38BD720}" type="presParOf" srcId="{2448AC4E-1732-4C00-984D-F34D82D7CA8E}" destId="{2CE5FD83-4C78-4E2F-9C2E-D64DFD6970F0}" srcOrd="2" destOrd="0" presId="urn:microsoft.com/office/officeart/2018/2/layout/IconLabelList"/>
    <dgm:cxn modelId="{F05D485D-81AA-FF45-A7A1-5CF8579BF903}" type="presParOf" srcId="{9B9B1398-F848-44F1-B753-5CFAF58786D1}" destId="{FA85B24F-092B-4FED-B3D0-59E7B9269873}" srcOrd="1" destOrd="0" presId="urn:microsoft.com/office/officeart/2018/2/layout/IconLabelList"/>
    <dgm:cxn modelId="{CD393238-0CF0-344A-A329-D2CFF55BD5A4}" type="presParOf" srcId="{9B9B1398-F848-44F1-B753-5CFAF58786D1}" destId="{C268A7AA-444A-46F6-B7BF-AF0F43C4EEDD}" srcOrd="2" destOrd="0" presId="urn:microsoft.com/office/officeart/2018/2/layout/IconLabelList"/>
    <dgm:cxn modelId="{BD237AB2-4A36-3F4F-A2C1-E73CACD0B0E1}" type="presParOf" srcId="{C268A7AA-444A-46F6-B7BF-AF0F43C4EEDD}" destId="{ED9F4F34-F270-409C-B072-8A2E18D71C34}" srcOrd="0" destOrd="0" presId="urn:microsoft.com/office/officeart/2018/2/layout/IconLabelList"/>
    <dgm:cxn modelId="{F79BC100-0D05-3C41-8876-305D9961BED7}" type="presParOf" srcId="{C268A7AA-444A-46F6-B7BF-AF0F43C4EEDD}" destId="{68A580D9-35F6-4098-813C-2F2FCA50DC9A}" srcOrd="1" destOrd="0" presId="urn:microsoft.com/office/officeart/2018/2/layout/IconLabelList"/>
    <dgm:cxn modelId="{AF381985-B6C3-6747-AAAB-F5EAE2519DAB}" type="presParOf" srcId="{C268A7AA-444A-46F6-B7BF-AF0F43C4EEDD}" destId="{0B1C7B40-E52E-48EF-83EC-5E1102A21AA8}" srcOrd="2" destOrd="0" presId="urn:microsoft.com/office/officeart/2018/2/layout/IconLabelList"/>
    <dgm:cxn modelId="{44467038-DA72-8C4E-BD79-93AD4A866044}" type="presParOf" srcId="{9B9B1398-F848-44F1-B753-5CFAF58786D1}" destId="{971B1B89-F2CF-46A3-88FE-278ADFD29DD0}" srcOrd="3" destOrd="0" presId="urn:microsoft.com/office/officeart/2018/2/layout/IconLabelList"/>
    <dgm:cxn modelId="{7B800322-4109-1C46-B130-67F6D6B5574A}" type="presParOf" srcId="{9B9B1398-F848-44F1-B753-5CFAF58786D1}" destId="{2AE5B841-7FAF-44FB-B608-15A74257501E}" srcOrd="4" destOrd="0" presId="urn:microsoft.com/office/officeart/2018/2/layout/IconLabelList"/>
    <dgm:cxn modelId="{4A08F7C5-D343-7042-98B3-36FB52A717EF}" type="presParOf" srcId="{2AE5B841-7FAF-44FB-B608-15A74257501E}" destId="{D4D9AD50-4BFD-4953-9156-26B7CD208803}" srcOrd="0" destOrd="0" presId="urn:microsoft.com/office/officeart/2018/2/layout/IconLabelList"/>
    <dgm:cxn modelId="{566B55F0-0B8A-1B45-9614-6581908EC66B}" type="presParOf" srcId="{2AE5B841-7FAF-44FB-B608-15A74257501E}" destId="{BCC30E45-0D29-4C6F-8AFF-A32214898D46}" srcOrd="1" destOrd="0" presId="urn:microsoft.com/office/officeart/2018/2/layout/IconLabelList"/>
    <dgm:cxn modelId="{5FA196F7-1C92-9D41-AED1-F881E6E743B5}" type="presParOf" srcId="{2AE5B841-7FAF-44FB-B608-15A74257501E}" destId="{6C1AFAEF-F50E-499E-B5F5-7EF09AF00FCB}" srcOrd="2" destOrd="0" presId="urn:microsoft.com/office/officeart/2018/2/layout/IconLabelList"/>
    <dgm:cxn modelId="{777D4478-45D9-A24E-814C-3D21FEF651D8}" type="presParOf" srcId="{9B9B1398-F848-44F1-B753-5CFAF58786D1}" destId="{2A563F7E-963C-4AC0-B722-053809FD8FB7}" srcOrd="5" destOrd="0" presId="urn:microsoft.com/office/officeart/2018/2/layout/IconLabelList"/>
    <dgm:cxn modelId="{DF2271F0-8D75-2242-B693-AC71A97E4FE1}" type="presParOf" srcId="{9B9B1398-F848-44F1-B753-5CFAF58786D1}" destId="{ED2B647D-DD3A-4C63-9F03-800E3E65EFAA}" srcOrd="6" destOrd="0" presId="urn:microsoft.com/office/officeart/2018/2/layout/IconLabelList"/>
    <dgm:cxn modelId="{5BF5750C-61E1-1E44-AB18-CC151DF57DCB}" type="presParOf" srcId="{ED2B647D-DD3A-4C63-9F03-800E3E65EFAA}" destId="{E185FA51-6730-4E07-9891-6502602EE443}" srcOrd="0" destOrd="0" presId="urn:microsoft.com/office/officeart/2018/2/layout/IconLabelList"/>
    <dgm:cxn modelId="{F8E2936D-CBE5-C64E-A38A-DBA3F64E095E}" type="presParOf" srcId="{ED2B647D-DD3A-4C63-9F03-800E3E65EFAA}" destId="{C1209233-40DA-4596-B491-747FD7D675D1}" srcOrd="1" destOrd="0" presId="urn:microsoft.com/office/officeart/2018/2/layout/IconLabelList"/>
    <dgm:cxn modelId="{C3C27621-9C56-2D40-9CB6-8732FE0C3C57}" type="presParOf" srcId="{ED2B647D-DD3A-4C63-9F03-800E3E65EFAA}" destId="{27C30CF6-E554-4235-A83A-24BAF7C8973A}" srcOrd="2" destOrd="0" presId="urn:microsoft.com/office/officeart/2018/2/layout/IconLabelList"/>
    <dgm:cxn modelId="{40F0698C-2837-6240-8EAD-A35BBFDEC12D}" type="presParOf" srcId="{9B9B1398-F848-44F1-B753-5CFAF58786D1}" destId="{90EA552F-9DB3-4AC8-95BB-B15C9190D4EC}" srcOrd="7" destOrd="0" presId="urn:microsoft.com/office/officeart/2018/2/layout/IconLabelList"/>
    <dgm:cxn modelId="{02332FFA-268C-EB40-9800-BDC71F5309DF}" type="presParOf" srcId="{9B9B1398-F848-44F1-B753-5CFAF58786D1}" destId="{30E893B0-610B-49C3-AE5C-9ADF956853CB}" srcOrd="8" destOrd="0" presId="urn:microsoft.com/office/officeart/2018/2/layout/IconLabelList"/>
    <dgm:cxn modelId="{529A5C3E-8D56-304F-AD55-07BA0F87AAB2}" type="presParOf" srcId="{30E893B0-610B-49C3-AE5C-9ADF956853CB}" destId="{B54E5743-6701-4FD4-87CF-0F4A4B86D570}" srcOrd="0" destOrd="0" presId="urn:microsoft.com/office/officeart/2018/2/layout/IconLabelList"/>
    <dgm:cxn modelId="{EA747B72-361D-4843-8A64-FB6A783D1E7E}" type="presParOf" srcId="{30E893B0-610B-49C3-AE5C-9ADF956853CB}" destId="{C3BE0757-E086-4839-93D0-AD9B447C0C08}" srcOrd="1" destOrd="0" presId="urn:microsoft.com/office/officeart/2018/2/layout/IconLabelList"/>
    <dgm:cxn modelId="{761DE38A-3EDE-7044-9CFB-BF0C5147F2AF}" type="presParOf" srcId="{30E893B0-610B-49C3-AE5C-9ADF956853CB}" destId="{2E36C7AB-8C24-4E37-997E-AE92E63DA4D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714DAE-6E51-46B5-BB76-063F47252E82}"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US"/>
        </a:p>
      </dgm:t>
    </dgm:pt>
    <dgm:pt modelId="{EF2A04BF-4530-4BD5-99E9-8B71795E2A16}">
      <dgm:prSet custT="1"/>
      <dgm:spPr/>
      <dgm:t>
        <a:bodyPr/>
        <a:lstStyle/>
        <a:p>
          <a:r>
            <a:rPr lang="en-US" sz="2200" dirty="0"/>
            <a:t>Main Hall 25 days</a:t>
          </a:r>
        </a:p>
      </dgm:t>
    </dgm:pt>
    <dgm:pt modelId="{B71F33AB-45C1-4402-B751-AA5FBC25AFD6}" type="parTrans" cxnId="{D12241E6-441E-4928-B881-AA70AA359AC1}">
      <dgm:prSet/>
      <dgm:spPr/>
      <dgm:t>
        <a:bodyPr/>
        <a:lstStyle/>
        <a:p>
          <a:endParaRPr lang="en-US"/>
        </a:p>
      </dgm:t>
    </dgm:pt>
    <dgm:pt modelId="{95810ED7-4428-4F48-AE82-7AF6E5B76F58}" type="sibTrans" cxnId="{D12241E6-441E-4928-B881-AA70AA359AC1}">
      <dgm:prSet/>
      <dgm:spPr/>
      <dgm:t>
        <a:bodyPr/>
        <a:lstStyle/>
        <a:p>
          <a:endParaRPr lang="en-US"/>
        </a:p>
      </dgm:t>
    </dgm:pt>
    <dgm:pt modelId="{97BD1C82-E755-4F32-A971-7B108D990101}">
      <dgm:prSet custT="1"/>
      <dgm:spPr/>
      <dgm:t>
        <a:bodyPr/>
        <a:lstStyle/>
        <a:p>
          <a:r>
            <a:rPr lang="en-US" sz="2200" dirty="0"/>
            <a:t>Black Box 57 days</a:t>
          </a:r>
        </a:p>
      </dgm:t>
    </dgm:pt>
    <dgm:pt modelId="{579EB133-F436-4AF1-906E-A9D1D9765931}" type="parTrans" cxnId="{68CCB57D-A097-4EA3-97F1-36984443D890}">
      <dgm:prSet/>
      <dgm:spPr/>
      <dgm:t>
        <a:bodyPr/>
        <a:lstStyle/>
        <a:p>
          <a:endParaRPr lang="en-US"/>
        </a:p>
      </dgm:t>
    </dgm:pt>
    <dgm:pt modelId="{1F5CD690-E450-4C16-9EA5-1594854E5DE3}" type="sibTrans" cxnId="{68CCB57D-A097-4EA3-97F1-36984443D890}">
      <dgm:prSet/>
      <dgm:spPr/>
      <dgm:t>
        <a:bodyPr/>
        <a:lstStyle/>
        <a:p>
          <a:endParaRPr lang="en-US"/>
        </a:p>
      </dgm:t>
    </dgm:pt>
    <dgm:pt modelId="{D69B9B26-6CE0-454E-AE40-04A6F6B319E0}">
      <dgm:prSet custT="1"/>
      <dgm:spPr/>
      <dgm:t>
        <a:bodyPr/>
        <a:lstStyle/>
        <a:p>
          <a:r>
            <a:rPr lang="en-US" sz="2200" dirty="0"/>
            <a:t>Classrooms 220 days</a:t>
          </a:r>
        </a:p>
      </dgm:t>
    </dgm:pt>
    <dgm:pt modelId="{30C165BF-5C69-4FD6-A373-4492396EB0FA}" type="parTrans" cxnId="{544D7D80-F271-4FD9-AA15-502D9242E38C}">
      <dgm:prSet/>
      <dgm:spPr/>
      <dgm:t>
        <a:bodyPr/>
        <a:lstStyle/>
        <a:p>
          <a:endParaRPr lang="en-US"/>
        </a:p>
      </dgm:t>
    </dgm:pt>
    <dgm:pt modelId="{9194233C-5B36-40CB-9E91-209CD9B719F5}" type="sibTrans" cxnId="{544D7D80-F271-4FD9-AA15-502D9242E38C}">
      <dgm:prSet/>
      <dgm:spPr/>
      <dgm:t>
        <a:bodyPr/>
        <a:lstStyle/>
        <a:p>
          <a:endParaRPr lang="en-US"/>
        </a:p>
      </dgm:t>
    </dgm:pt>
    <dgm:pt modelId="{48098FB8-AE25-444F-B38C-C326A4FE9E9B}" type="pres">
      <dgm:prSet presAssocID="{6C714DAE-6E51-46B5-BB76-063F47252E82}" presName="diagram" presStyleCnt="0">
        <dgm:presLayoutVars>
          <dgm:dir/>
          <dgm:resizeHandles val="exact"/>
        </dgm:presLayoutVars>
      </dgm:prSet>
      <dgm:spPr/>
    </dgm:pt>
    <dgm:pt modelId="{46C2F82D-0C84-484F-8734-DF47DFF5999D}" type="pres">
      <dgm:prSet presAssocID="{EF2A04BF-4530-4BD5-99E9-8B71795E2A16}" presName="node" presStyleLbl="node1" presStyleIdx="0" presStyleCnt="3">
        <dgm:presLayoutVars>
          <dgm:bulletEnabled val="1"/>
        </dgm:presLayoutVars>
      </dgm:prSet>
      <dgm:spPr/>
    </dgm:pt>
    <dgm:pt modelId="{66AB7E92-E4D4-FD44-8541-A1FE1C9F82F9}" type="pres">
      <dgm:prSet presAssocID="{95810ED7-4428-4F48-AE82-7AF6E5B76F58}" presName="sibTrans" presStyleCnt="0"/>
      <dgm:spPr/>
    </dgm:pt>
    <dgm:pt modelId="{56B786A6-AF99-5D41-9E31-9F800C947A94}" type="pres">
      <dgm:prSet presAssocID="{97BD1C82-E755-4F32-A971-7B108D990101}" presName="node" presStyleLbl="node1" presStyleIdx="1" presStyleCnt="3">
        <dgm:presLayoutVars>
          <dgm:bulletEnabled val="1"/>
        </dgm:presLayoutVars>
      </dgm:prSet>
      <dgm:spPr/>
    </dgm:pt>
    <dgm:pt modelId="{05810BBE-7842-D84B-B189-A136914E742F}" type="pres">
      <dgm:prSet presAssocID="{1F5CD690-E450-4C16-9EA5-1594854E5DE3}" presName="sibTrans" presStyleCnt="0"/>
      <dgm:spPr/>
    </dgm:pt>
    <dgm:pt modelId="{B2F3C9FA-4B29-8B44-A01F-998E383F056F}" type="pres">
      <dgm:prSet presAssocID="{D69B9B26-6CE0-454E-AE40-04A6F6B319E0}" presName="node" presStyleLbl="node1" presStyleIdx="2" presStyleCnt="3">
        <dgm:presLayoutVars>
          <dgm:bulletEnabled val="1"/>
        </dgm:presLayoutVars>
      </dgm:prSet>
      <dgm:spPr/>
    </dgm:pt>
  </dgm:ptLst>
  <dgm:cxnLst>
    <dgm:cxn modelId="{668B2945-D57F-754E-BCFC-F17164C096F2}" type="presOf" srcId="{6C714DAE-6E51-46B5-BB76-063F47252E82}" destId="{48098FB8-AE25-444F-B38C-C326A4FE9E9B}" srcOrd="0" destOrd="0" presId="urn:microsoft.com/office/officeart/2005/8/layout/default"/>
    <dgm:cxn modelId="{68CCB57D-A097-4EA3-97F1-36984443D890}" srcId="{6C714DAE-6E51-46B5-BB76-063F47252E82}" destId="{97BD1C82-E755-4F32-A971-7B108D990101}" srcOrd="1" destOrd="0" parTransId="{579EB133-F436-4AF1-906E-A9D1D9765931}" sibTransId="{1F5CD690-E450-4C16-9EA5-1594854E5DE3}"/>
    <dgm:cxn modelId="{544D7D80-F271-4FD9-AA15-502D9242E38C}" srcId="{6C714DAE-6E51-46B5-BB76-063F47252E82}" destId="{D69B9B26-6CE0-454E-AE40-04A6F6B319E0}" srcOrd="2" destOrd="0" parTransId="{30C165BF-5C69-4FD6-A373-4492396EB0FA}" sibTransId="{9194233C-5B36-40CB-9E91-209CD9B719F5}"/>
    <dgm:cxn modelId="{713318B5-FA2A-DB4E-A61B-62D6A5D028BE}" type="presOf" srcId="{EF2A04BF-4530-4BD5-99E9-8B71795E2A16}" destId="{46C2F82D-0C84-484F-8734-DF47DFF5999D}" srcOrd="0" destOrd="0" presId="urn:microsoft.com/office/officeart/2005/8/layout/default"/>
    <dgm:cxn modelId="{D12241E6-441E-4928-B881-AA70AA359AC1}" srcId="{6C714DAE-6E51-46B5-BB76-063F47252E82}" destId="{EF2A04BF-4530-4BD5-99E9-8B71795E2A16}" srcOrd="0" destOrd="0" parTransId="{B71F33AB-45C1-4402-B751-AA5FBC25AFD6}" sibTransId="{95810ED7-4428-4F48-AE82-7AF6E5B76F58}"/>
    <dgm:cxn modelId="{7D7877EE-0303-A84C-AE9E-B7ECC5749A99}" type="presOf" srcId="{97BD1C82-E755-4F32-A971-7B108D990101}" destId="{56B786A6-AF99-5D41-9E31-9F800C947A94}" srcOrd="0" destOrd="0" presId="urn:microsoft.com/office/officeart/2005/8/layout/default"/>
    <dgm:cxn modelId="{A7EBE5FA-EDC0-FC4D-959A-B32FE4C9F870}" type="presOf" srcId="{D69B9B26-6CE0-454E-AE40-04A6F6B319E0}" destId="{B2F3C9FA-4B29-8B44-A01F-998E383F056F}" srcOrd="0" destOrd="0" presId="urn:microsoft.com/office/officeart/2005/8/layout/default"/>
    <dgm:cxn modelId="{E036C90B-F1D1-104F-894C-DCEE9B081254}" type="presParOf" srcId="{48098FB8-AE25-444F-B38C-C326A4FE9E9B}" destId="{46C2F82D-0C84-484F-8734-DF47DFF5999D}" srcOrd="0" destOrd="0" presId="urn:microsoft.com/office/officeart/2005/8/layout/default"/>
    <dgm:cxn modelId="{2FDB7E75-E83C-5E42-875C-29078A4A82DB}" type="presParOf" srcId="{48098FB8-AE25-444F-B38C-C326A4FE9E9B}" destId="{66AB7E92-E4D4-FD44-8541-A1FE1C9F82F9}" srcOrd="1" destOrd="0" presId="urn:microsoft.com/office/officeart/2005/8/layout/default"/>
    <dgm:cxn modelId="{D7595B21-D559-C141-BAEF-446C32E4595A}" type="presParOf" srcId="{48098FB8-AE25-444F-B38C-C326A4FE9E9B}" destId="{56B786A6-AF99-5D41-9E31-9F800C947A94}" srcOrd="2" destOrd="0" presId="urn:microsoft.com/office/officeart/2005/8/layout/default"/>
    <dgm:cxn modelId="{A5036755-EC98-AF43-84E6-3D9D530FB54A}" type="presParOf" srcId="{48098FB8-AE25-444F-B38C-C326A4FE9E9B}" destId="{05810BBE-7842-D84B-B189-A136914E742F}" srcOrd="3" destOrd="0" presId="urn:microsoft.com/office/officeart/2005/8/layout/default"/>
    <dgm:cxn modelId="{1E9538FF-8899-B641-A1E2-2416C243FABF}" type="presParOf" srcId="{48098FB8-AE25-444F-B38C-C326A4FE9E9B}" destId="{B2F3C9FA-4B29-8B44-A01F-998E383F056F}"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0A29C0D9-7F9E-4716-B3A6-627ACC7F4033}" type="doc">
      <dgm:prSet loTypeId="urn:microsoft.com/office/officeart/2018/2/layout/IconCircleList" loCatId="icon" qsTypeId="urn:microsoft.com/office/officeart/2005/8/quickstyle/simple2" qsCatId="simple" csTypeId="urn:microsoft.com/office/officeart/2005/8/colors/accent0_3" csCatId="mainScheme" phldr="1"/>
      <dgm:spPr/>
      <dgm:t>
        <a:bodyPr/>
        <a:lstStyle/>
        <a:p>
          <a:endParaRPr lang="en-US"/>
        </a:p>
      </dgm:t>
    </dgm:pt>
    <dgm:pt modelId="{FB912A87-ADC5-4236-94FB-B95654152596}">
      <dgm:prSet custT="1"/>
      <dgm:spPr/>
      <dgm:t>
        <a:bodyPr/>
        <a:lstStyle/>
        <a:p>
          <a:pPr>
            <a:lnSpc>
              <a:spcPct val="100000"/>
            </a:lnSpc>
          </a:pPr>
          <a:r>
            <a:rPr lang="en-US" sz="2000" dirty="0"/>
            <a:t>When Capital One Hall has received the seasonal list, we review and award dates</a:t>
          </a:r>
        </a:p>
      </dgm:t>
    </dgm:pt>
    <dgm:pt modelId="{0F473F33-FF83-4BE4-A5BE-A8A5EC222F74}" type="parTrans" cxnId="{B5AA5FBF-97CD-4ECA-9C18-714E8A9F66E6}">
      <dgm:prSet/>
      <dgm:spPr/>
      <dgm:t>
        <a:bodyPr/>
        <a:lstStyle/>
        <a:p>
          <a:endParaRPr lang="en-US"/>
        </a:p>
      </dgm:t>
    </dgm:pt>
    <dgm:pt modelId="{4A5EC8C5-8126-4C20-B077-188F441E56EE}" type="sibTrans" cxnId="{B5AA5FBF-97CD-4ECA-9C18-714E8A9F66E6}">
      <dgm:prSet/>
      <dgm:spPr/>
      <dgm:t>
        <a:bodyPr/>
        <a:lstStyle/>
        <a:p>
          <a:pPr>
            <a:lnSpc>
              <a:spcPct val="100000"/>
            </a:lnSpc>
          </a:pPr>
          <a:endParaRPr lang="en-US"/>
        </a:p>
      </dgm:t>
    </dgm:pt>
    <dgm:pt modelId="{82FF34D7-423D-461D-B48C-06D3F168C997}">
      <dgm:prSet custT="1"/>
      <dgm:spPr/>
      <dgm:t>
        <a:bodyPr/>
        <a:lstStyle/>
        <a:p>
          <a:pPr>
            <a:lnSpc>
              <a:spcPct val="100000"/>
            </a:lnSpc>
          </a:pPr>
          <a:r>
            <a:rPr lang="en-US" sz="2000" dirty="0"/>
            <a:t>All organizations that applied will be contacted by October 1, 2022</a:t>
          </a:r>
        </a:p>
      </dgm:t>
    </dgm:pt>
    <dgm:pt modelId="{004FB8AB-0290-4196-B356-EC71C41FA2BF}" type="parTrans" cxnId="{AA363694-8431-4E4B-A200-534DFA933B41}">
      <dgm:prSet/>
      <dgm:spPr/>
      <dgm:t>
        <a:bodyPr/>
        <a:lstStyle/>
        <a:p>
          <a:endParaRPr lang="en-US"/>
        </a:p>
      </dgm:t>
    </dgm:pt>
    <dgm:pt modelId="{4E0FFC85-8201-408E-A5D5-AB2B7AC2198E}" type="sibTrans" cxnId="{AA363694-8431-4E4B-A200-534DFA933B41}">
      <dgm:prSet/>
      <dgm:spPr/>
      <dgm:t>
        <a:bodyPr/>
        <a:lstStyle/>
        <a:p>
          <a:pPr>
            <a:lnSpc>
              <a:spcPct val="100000"/>
            </a:lnSpc>
          </a:pPr>
          <a:endParaRPr lang="en-US"/>
        </a:p>
      </dgm:t>
    </dgm:pt>
    <dgm:pt modelId="{3E4AC545-A320-4459-AC2C-FDE691CC6620}">
      <dgm:prSet custT="1"/>
      <dgm:spPr/>
      <dgm:t>
        <a:bodyPr/>
        <a:lstStyle/>
        <a:p>
          <a:pPr>
            <a:lnSpc>
              <a:spcPct val="100000"/>
            </a:lnSpc>
          </a:pPr>
          <a:r>
            <a:rPr lang="en-US" sz="2000" dirty="0"/>
            <a:t>Capital One Hall will create a diverse season</a:t>
          </a:r>
        </a:p>
      </dgm:t>
    </dgm:pt>
    <dgm:pt modelId="{BA74107B-F775-443A-B9C6-71C774FC6137}" type="parTrans" cxnId="{7F6FCE6D-F36E-4159-802E-BEF13788210E}">
      <dgm:prSet/>
      <dgm:spPr/>
      <dgm:t>
        <a:bodyPr/>
        <a:lstStyle/>
        <a:p>
          <a:endParaRPr lang="en-US"/>
        </a:p>
      </dgm:t>
    </dgm:pt>
    <dgm:pt modelId="{87C461C1-8AE3-47D8-9B36-3F12E8657C10}" type="sibTrans" cxnId="{7F6FCE6D-F36E-4159-802E-BEF13788210E}">
      <dgm:prSet/>
      <dgm:spPr/>
      <dgm:t>
        <a:bodyPr/>
        <a:lstStyle/>
        <a:p>
          <a:pPr>
            <a:lnSpc>
              <a:spcPct val="100000"/>
            </a:lnSpc>
          </a:pPr>
          <a:endParaRPr lang="en-US"/>
        </a:p>
      </dgm:t>
    </dgm:pt>
    <dgm:pt modelId="{2F9CC499-8E72-42B5-94DF-C489ABBBA452}">
      <dgm:prSet custT="1"/>
      <dgm:spPr/>
      <dgm:t>
        <a:bodyPr/>
        <a:lstStyle/>
        <a:p>
          <a:pPr>
            <a:lnSpc>
              <a:spcPct val="100000"/>
            </a:lnSpc>
          </a:pPr>
          <a:r>
            <a:rPr lang="en-US" sz="2000" dirty="0"/>
            <a:t>Once the date(s) have been awarded, Capital One will reach out to each organization to start contracting for the date(s)</a:t>
          </a:r>
        </a:p>
      </dgm:t>
    </dgm:pt>
    <dgm:pt modelId="{A9A64855-6428-4974-8E25-626282DD1730}" type="parTrans" cxnId="{F45F8AFE-B8A9-4BB1-9D30-1649FD5E3DBE}">
      <dgm:prSet/>
      <dgm:spPr/>
      <dgm:t>
        <a:bodyPr/>
        <a:lstStyle/>
        <a:p>
          <a:endParaRPr lang="en-US"/>
        </a:p>
      </dgm:t>
    </dgm:pt>
    <dgm:pt modelId="{1417D645-7AF6-4F04-B48C-4D564E10D12B}" type="sibTrans" cxnId="{F45F8AFE-B8A9-4BB1-9D30-1649FD5E3DBE}">
      <dgm:prSet/>
      <dgm:spPr/>
      <dgm:t>
        <a:bodyPr/>
        <a:lstStyle/>
        <a:p>
          <a:endParaRPr lang="en-US"/>
        </a:p>
      </dgm:t>
    </dgm:pt>
    <dgm:pt modelId="{9220ED51-FE5E-44BF-8838-CC311E185B94}" type="pres">
      <dgm:prSet presAssocID="{0A29C0D9-7F9E-4716-B3A6-627ACC7F4033}" presName="root" presStyleCnt="0">
        <dgm:presLayoutVars>
          <dgm:dir/>
          <dgm:resizeHandles val="exact"/>
        </dgm:presLayoutVars>
      </dgm:prSet>
      <dgm:spPr/>
    </dgm:pt>
    <dgm:pt modelId="{981E9307-DF2E-4025-890E-6931C3FEBD54}" type="pres">
      <dgm:prSet presAssocID="{0A29C0D9-7F9E-4716-B3A6-627ACC7F4033}" presName="container" presStyleCnt="0">
        <dgm:presLayoutVars>
          <dgm:dir/>
          <dgm:resizeHandles val="exact"/>
        </dgm:presLayoutVars>
      </dgm:prSet>
      <dgm:spPr/>
    </dgm:pt>
    <dgm:pt modelId="{39D4196C-7ABF-47B3-A4AF-5DDDD387F585}" type="pres">
      <dgm:prSet presAssocID="{FB912A87-ADC5-4236-94FB-B95654152596}" presName="compNode" presStyleCnt="0"/>
      <dgm:spPr/>
    </dgm:pt>
    <dgm:pt modelId="{16B295DC-1151-400A-A68A-29B1729B252D}" type="pres">
      <dgm:prSet presAssocID="{FB912A87-ADC5-4236-94FB-B95654152596}" presName="iconBgRect" presStyleLbl="bgShp" presStyleIdx="0" presStyleCnt="4"/>
      <dgm:spPr/>
    </dgm:pt>
    <dgm:pt modelId="{44686D94-5971-4288-BDD5-8CB8D4636D67}" type="pres">
      <dgm:prSet presAssocID="{FB912A87-ADC5-4236-94FB-B9565415259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ily Calendar"/>
        </a:ext>
      </dgm:extLst>
    </dgm:pt>
    <dgm:pt modelId="{46F7C10F-325C-4385-9ECE-C80D5EF63463}" type="pres">
      <dgm:prSet presAssocID="{FB912A87-ADC5-4236-94FB-B95654152596}" presName="spaceRect" presStyleCnt="0"/>
      <dgm:spPr/>
    </dgm:pt>
    <dgm:pt modelId="{CC3BD4CB-41E5-4724-ACD2-C40235967D53}" type="pres">
      <dgm:prSet presAssocID="{FB912A87-ADC5-4236-94FB-B95654152596}" presName="textRect" presStyleLbl="revTx" presStyleIdx="0" presStyleCnt="4">
        <dgm:presLayoutVars>
          <dgm:chMax val="1"/>
          <dgm:chPref val="1"/>
        </dgm:presLayoutVars>
      </dgm:prSet>
      <dgm:spPr/>
    </dgm:pt>
    <dgm:pt modelId="{A5EE497E-98D6-44E2-9169-AE9CEDF21A34}" type="pres">
      <dgm:prSet presAssocID="{4A5EC8C5-8126-4C20-B077-188F441E56EE}" presName="sibTrans" presStyleLbl="sibTrans2D1" presStyleIdx="0" presStyleCnt="0"/>
      <dgm:spPr/>
    </dgm:pt>
    <dgm:pt modelId="{6E9972C3-5322-4214-AAC1-11A41343BA4A}" type="pres">
      <dgm:prSet presAssocID="{82FF34D7-423D-461D-B48C-06D3F168C997}" presName="compNode" presStyleCnt="0"/>
      <dgm:spPr/>
    </dgm:pt>
    <dgm:pt modelId="{10AEE15D-D5C2-4F72-8E19-B02DBCB31098}" type="pres">
      <dgm:prSet presAssocID="{82FF34D7-423D-461D-B48C-06D3F168C997}" presName="iconBgRect" presStyleLbl="bgShp" presStyleIdx="1" presStyleCnt="4"/>
      <dgm:spPr/>
    </dgm:pt>
    <dgm:pt modelId="{9C7B686D-9E8D-4EC1-82A5-F5A9A28D3067}" type="pres">
      <dgm:prSet presAssocID="{82FF34D7-423D-461D-B48C-06D3F168C99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A1C168AC-0FEB-4588-89FB-D2B912AAFCDF}" type="pres">
      <dgm:prSet presAssocID="{82FF34D7-423D-461D-B48C-06D3F168C997}" presName="spaceRect" presStyleCnt="0"/>
      <dgm:spPr/>
    </dgm:pt>
    <dgm:pt modelId="{83C1FCF8-547F-4D79-A8E0-67635A0B6031}" type="pres">
      <dgm:prSet presAssocID="{82FF34D7-423D-461D-B48C-06D3F168C997}" presName="textRect" presStyleLbl="revTx" presStyleIdx="1" presStyleCnt="4">
        <dgm:presLayoutVars>
          <dgm:chMax val="1"/>
          <dgm:chPref val="1"/>
        </dgm:presLayoutVars>
      </dgm:prSet>
      <dgm:spPr/>
    </dgm:pt>
    <dgm:pt modelId="{73835D34-1140-48E4-860B-1B7CEE8EB13C}" type="pres">
      <dgm:prSet presAssocID="{4E0FFC85-8201-408E-A5D5-AB2B7AC2198E}" presName="sibTrans" presStyleLbl="sibTrans2D1" presStyleIdx="0" presStyleCnt="0"/>
      <dgm:spPr/>
    </dgm:pt>
    <dgm:pt modelId="{951EFACA-AF2D-41F8-A420-2ED0340A4EB5}" type="pres">
      <dgm:prSet presAssocID="{3E4AC545-A320-4459-AC2C-FDE691CC6620}" presName="compNode" presStyleCnt="0"/>
      <dgm:spPr/>
    </dgm:pt>
    <dgm:pt modelId="{B760EE36-D31B-4E43-8675-0D2C494E401B}" type="pres">
      <dgm:prSet presAssocID="{3E4AC545-A320-4459-AC2C-FDE691CC6620}" presName="iconBgRect" presStyleLbl="bgShp" presStyleIdx="2" presStyleCnt="4"/>
      <dgm:spPr/>
    </dgm:pt>
    <dgm:pt modelId="{63D3AD40-743A-4F37-8E28-11B5785D9487}" type="pres">
      <dgm:prSet presAssocID="{3E4AC545-A320-4459-AC2C-FDE691CC66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B61ABE31-74E5-419F-9888-2DE71F7580F5}" type="pres">
      <dgm:prSet presAssocID="{3E4AC545-A320-4459-AC2C-FDE691CC6620}" presName="spaceRect" presStyleCnt="0"/>
      <dgm:spPr/>
    </dgm:pt>
    <dgm:pt modelId="{19B00C9E-08B1-4CEC-9128-C213A9EF765D}" type="pres">
      <dgm:prSet presAssocID="{3E4AC545-A320-4459-AC2C-FDE691CC6620}" presName="textRect" presStyleLbl="revTx" presStyleIdx="2" presStyleCnt="4">
        <dgm:presLayoutVars>
          <dgm:chMax val="1"/>
          <dgm:chPref val="1"/>
        </dgm:presLayoutVars>
      </dgm:prSet>
      <dgm:spPr/>
    </dgm:pt>
    <dgm:pt modelId="{8FD29F35-C6C4-4A10-B0BD-39C19AD5D583}" type="pres">
      <dgm:prSet presAssocID="{87C461C1-8AE3-47D8-9B36-3F12E8657C10}" presName="sibTrans" presStyleLbl="sibTrans2D1" presStyleIdx="0" presStyleCnt="0"/>
      <dgm:spPr/>
    </dgm:pt>
    <dgm:pt modelId="{D558ED79-ADD9-475A-B0BC-BB598BEFCB22}" type="pres">
      <dgm:prSet presAssocID="{2F9CC499-8E72-42B5-94DF-C489ABBBA452}" presName="compNode" presStyleCnt="0"/>
      <dgm:spPr/>
    </dgm:pt>
    <dgm:pt modelId="{8AB68B15-E12C-4D8A-927B-D189C711FE06}" type="pres">
      <dgm:prSet presAssocID="{2F9CC499-8E72-42B5-94DF-C489ABBBA452}" presName="iconBgRect" presStyleLbl="bgShp" presStyleIdx="3" presStyleCnt="4"/>
      <dgm:spPr/>
    </dgm:pt>
    <dgm:pt modelId="{1084C37A-D1FA-4C4C-9551-B22A771D544A}" type="pres">
      <dgm:prSet presAssocID="{2F9CC499-8E72-42B5-94DF-C489ABBBA4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thly calendar"/>
        </a:ext>
      </dgm:extLst>
    </dgm:pt>
    <dgm:pt modelId="{ABF4E86A-76B8-408D-BF83-F2EAD7C118E7}" type="pres">
      <dgm:prSet presAssocID="{2F9CC499-8E72-42B5-94DF-C489ABBBA452}" presName="spaceRect" presStyleCnt="0"/>
      <dgm:spPr/>
    </dgm:pt>
    <dgm:pt modelId="{227BF026-2878-47F5-A233-43252E5F5F5A}" type="pres">
      <dgm:prSet presAssocID="{2F9CC499-8E72-42B5-94DF-C489ABBBA452}" presName="textRect" presStyleLbl="revTx" presStyleIdx="3" presStyleCnt="4">
        <dgm:presLayoutVars>
          <dgm:chMax val="1"/>
          <dgm:chPref val="1"/>
        </dgm:presLayoutVars>
      </dgm:prSet>
      <dgm:spPr/>
    </dgm:pt>
  </dgm:ptLst>
  <dgm:cxnLst>
    <dgm:cxn modelId="{87DC290C-950A-4CC4-8E13-46F5BF0C5F96}" type="presOf" srcId="{4A5EC8C5-8126-4C20-B077-188F441E56EE}" destId="{A5EE497E-98D6-44E2-9169-AE9CEDF21A34}" srcOrd="0" destOrd="0" presId="urn:microsoft.com/office/officeart/2018/2/layout/IconCircleList"/>
    <dgm:cxn modelId="{BCDE6A30-944D-43EF-AA9B-C72C50D141CF}" type="presOf" srcId="{87C461C1-8AE3-47D8-9B36-3F12E8657C10}" destId="{8FD29F35-C6C4-4A10-B0BD-39C19AD5D583}" srcOrd="0" destOrd="0" presId="urn:microsoft.com/office/officeart/2018/2/layout/IconCircleList"/>
    <dgm:cxn modelId="{24A9E341-6527-4334-A554-213E6F4C1311}" type="presOf" srcId="{0A29C0D9-7F9E-4716-B3A6-627ACC7F4033}" destId="{9220ED51-FE5E-44BF-8838-CC311E185B94}" srcOrd="0" destOrd="0" presId="urn:microsoft.com/office/officeart/2018/2/layout/IconCircleList"/>
    <dgm:cxn modelId="{40137B45-A213-4438-A3EC-7370C9B65323}" type="presOf" srcId="{4E0FFC85-8201-408E-A5D5-AB2B7AC2198E}" destId="{73835D34-1140-48E4-860B-1B7CEE8EB13C}" srcOrd="0" destOrd="0" presId="urn:microsoft.com/office/officeart/2018/2/layout/IconCircleList"/>
    <dgm:cxn modelId="{7F6FCE6D-F36E-4159-802E-BEF13788210E}" srcId="{0A29C0D9-7F9E-4716-B3A6-627ACC7F4033}" destId="{3E4AC545-A320-4459-AC2C-FDE691CC6620}" srcOrd="2" destOrd="0" parTransId="{BA74107B-F775-443A-B9C6-71C774FC6137}" sibTransId="{87C461C1-8AE3-47D8-9B36-3F12E8657C10}"/>
    <dgm:cxn modelId="{51E5C46E-09D6-4DF3-A24A-5392CF0A8572}" type="presOf" srcId="{3E4AC545-A320-4459-AC2C-FDE691CC6620}" destId="{19B00C9E-08B1-4CEC-9128-C213A9EF765D}" srcOrd="0" destOrd="0" presId="urn:microsoft.com/office/officeart/2018/2/layout/IconCircleList"/>
    <dgm:cxn modelId="{0E4B5190-0378-427C-8E56-136CFEE05628}" type="presOf" srcId="{FB912A87-ADC5-4236-94FB-B95654152596}" destId="{CC3BD4CB-41E5-4724-ACD2-C40235967D53}" srcOrd="0" destOrd="0" presId="urn:microsoft.com/office/officeart/2018/2/layout/IconCircleList"/>
    <dgm:cxn modelId="{AA363694-8431-4E4B-A200-534DFA933B41}" srcId="{0A29C0D9-7F9E-4716-B3A6-627ACC7F4033}" destId="{82FF34D7-423D-461D-B48C-06D3F168C997}" srcOrd="1" destOrd="0" parTransId="{004FB8AB-0290-4196-B356-EC71C41FA2BF}" sibTransId="{4E0FFC85-8201-408E-A5D5-AB2B7AC2198E}"/>
    <dgm:cxn modelId="{B5AA5FBF-97CD-4ECA-9C18-714E8A9F66E6}" srcId="{0A29C0D9-7F9E-4716-B3A6-627ACC7F4033}" destId="{FB912A87-ADC5-4236-94FB-B95654152596}" srcOrd="0" destOrd="0" parTransId="{0F473F33-FF83-4BE4-A5BE-A8A5EC222F74}" sibTransId="{4A5EC8C5-8126-4C20-B077-188F441E56EE}"/>
    <dgm:cxn modelId="{FC9467DD-C881-4A2F-8166-24794CC06B59}" type="presOf" srcId="{82FF34D7-423D-461D-B48C-06D3F168C997}" destId="{83C1FCF8-547F-4D79-A8E0-67635A0B6031}" srcOrd="0" destOrd="0" presId="urn:microsoft.com/office/officeart/2018/2/layout/IconCircleList"/>
    <dgm:cxn modelId="{4A3D90DD-B81E-46EB-9012-BA5E168B528F}" type="presOf" srcId="{2F9CC499-8E72-42B5-94DF-C489ABBBA452}" destId="{227BF026-2878-47F5-A233-43252E5F5F5A}" srcOrd="0" destOrd="0" presId="urn:microsoft.com/office/officeart/2018/2/layout/IconCircleList"/>
    <dgm:cxn modelId="{F45F8AFE-B8A9-4BB1-9D30-1649FD5E3DBE}" srcId="{0A29C0D9-7F9E-4716-B3A6-627ACC7F4033}" destId="{2F9CC499-8E72-42B5-94DF-C489ABBBA452}" srcOrd="3" destOrd="0" parTransId="{A9A64855-6428-4974-8E25-626282DD1730}" sibTransId="{1417D645-7AF6-4F04-B48C-4D564E10D12B}"/>
    <dgm:cxn modelId="{1A4EC29A-C989-409A-A500-0C0B88BBEC65}" type="presParOf" srcId="{9220ED51-FE5E-44BF-8838-CC311E185B94}" destId="{981E9307-DF2E-4025-890E-6931C3FEBD54}" srcOrd="0" destOrd="0" presId="urn:microsoft.com/office/officeart/2018/2/layout/IconCircleList"/>
    <dgm:cxn modelId="{578992EE-A078-45F1-9A8D-43E3ECF73DA0}" type="presParOf" srcId="{981E9307-DF2E-4025-890E-6931C3FEBD54}" destId="{39D4196C-7ABF-47B3-A4AF-5DDDD387F585}" srcOrd="0" destOrd="0" presId="urn:microsoft.com/office/officeart/2018/2/layout/IconCircleList"/>
    <dgm:cxn modelId="{0B373E92-26DC-4662-B04B-AA5A50ACBA7D}" type="presParOf" srcId="{39D4196C-7ABF-47B3-A4AF-5DDDD387F585}" destId="{16B295DC-1151-400A-A68A-29B1729B252D}" srcOrd="0" destOrd="0" presId="urn:microsoft.com/office/officeart/2018/2/layout/IconCircleList"/>
    <dgm:cxn modelId="{1500C751-5BF4-446A-99D8-ACA6D0CCB44A}" type="presParOf" srcId="{39D4196C-7ABF-47B3-A4AF-5DDDD387F585}" destId="{44686D94-5971-4288-BDD5-8CB8D4636D67}" srcOrd="1" destOrd="0" presId="urn:microsoft.com/office/officeart/2018/2/layout/IconCircleList"/>
    <dgm:cxn modelId="{E938FCF6-ADC4-4B72-8FE8-2999257EC684}" type="presParOf" srcId="{39D4196C-7ABF-47B3-A4AF-5DDDD387F585}" destId="{46F7C10F-325C-4385-9ECE-C80D5EF63463}" srcOrd="2" destOrd="0" presId="urn:microsoft.com/office/officeart/2018/2/layout/IconCircleList"/>
    <dgm:cxn modelId="{63E45F22-8164-4F36-8009-21F7F6855CC6}" type="presParOf" srcId="{39D4196C-7ABF-47B3-A4AF-5DDDD387F585}" destId="{CC3BD4CB-41E5-4724-ACD2-C40235967D53}" srcOrd="3" destOrd="0" presId="urn:microsoft.com/office/officeart/2018/2/layout/IconCircleList"/>
    <dgm:cxn modelId="{3E19904E-1519-4C8D-AE44-4A7823785DF8}" type="presParOf" srcId="{981E9307-DF2E-4025-890E-6931C3FEBD54}" destId="{A5EE497E-98D6-44E2-9169-AE9CEDF21A34}" srcOrd="1" destOrd="0" presId="urn:microsoft.com/office/officeart/2018/2/layout/IconCircleList"/>
    <dgm:cxn modelId="{06F6FA87-413F-489C-B53A-15BEFA151BA8}" type="presParOf" srcId="{981E9307-DF2E-4025-890E-6931C3FEBD54}" destId="{6E9972C3-5322-4214-AAC1-11A41343BA4A}" srcOrd="2" destOrd="0" presId="urn:microsoft.com/office/officeart/2018/2/layout/IconCircleList"/>
    <dgm:cxn modelId="{6469F88B-1A84-48A3-AFC7-2B71C3D4A6AB}" type="presParOf" srcId="{6E9972C3-5322-4214-AAC1-11A41343BA4A}" destId="{10AEE15D-D5C2-4F72-8E19-B02DBCB31098}" srcOrd="0" destOrd="0" presId="urn:microsoft.com/office/officeart/2018/2/layout/IconCircleList"/>
    <dgm:cxn modelId="{2142A99D-5C6D-483F-A33E-36616E16CBDC}" type="presParOf" srcId="{6E9972C3-5322-4214-AAC1-11A41343BA4A}" destId="{9C7B686D-9E8D-4EC1-82A5-F5A9A28D3067}" srcOrd="1" destOrd="0" presId="urn:microsoft.com/office/officeart/2018/2/layout/IconCircleList"/>
    <dgm:cxn modelId="{FE30B8D5-84F7-4C10-9F41-AFA5027D0ED8}" type="presParOf" srcId="{6E9972C3-5322-4214-AAC1-11A41343BA4A}" destId="{A1C168AC-0FEB-4588-89FB-D2B912AAFCDF}" srcOrd="2" destOrd="0" presId="urn:microsoft.com/office/officeart/2018/2/layout/IconCircleList"/>
    <dgm:cxn modelId="{82D5AFC8-4772-4B2D-8B6C-AF58E80DD802}" type="presParOf" srcId="{6E9972C3-5322-4214-AAC1-11A41343BA4A}" destId="{83C1FCF8-547F-4D79-A8E0-67635A0B6031}" srcOrd="3" destOrd="0" presId="urn:microsoft.com/office/officeart/2018/2/layout/IconCircleList"/>
    <dgm:cxn modelId="{F27345FE-A019-47D6-BABF-B61665DAEDF1}" type="presParOf" srcId="{981E9307-DF2E-4025-890E-6931C3FEBD54}" destId="{73835D34-1140-48E4-860B-1B7CEE8EB13C}" srcOrd="3" destOrd="0" presId="urn:microsoft.com/office/officeart/2018/2/layout/IconCircleList"/>
    <dgm:cxn modelId="{FFFDBDE8-D349-44FF-AB48-38BF77230226}" type="presParOf" srcId="{981E9307-DF2E-4025-890E-6931C3FEBD54}" destId="{951EFACA-AF2D-41F8-A420-2ED0340A4EB5}" srcOrd="4" destOrd="0" presId="urn:microsoft.com/office/officeart/2018/2/layout/IconCircleList"/>
    <dgm:cxn modelId="{F0B8A351-FDA9-4653-8ACB-3C8F9393B3CC}" type="presParOf" srcId="{951EFACA-AF2D-41F8-A420-2ED0340A4EB5}" destId="{B760EE36-D31B-4E43-8675-0D2C494E401B}" srcOrd="0" destOrd="0" presId="urn:microsoft.com/office/officeart/2018/2/layout/IconCircleList"/>
    <dgm:cxn modelId="{1AAE4A79-28FE-49CD-B6F3-DA5D9579390D}" type="presParOf" srcId="{951EFACA-AF2D-41F8-A420-2ED0340A4EB5}" destId="{63D3AD40-743A-4F37-8E28-11B5785D9487}" srcOrd="1" destOrd="0" presId="urn:microsoft.com/office/officeart/2018/2/layout/IconCircleList"/>
    <dgm:cxn modelId="{96DCDA38-BAA1-462D-927D-F947EB923EC2}" type="presParOf" srcId="{951EFACA-AF2D-41F8-A420-2ED0340A4EB5}" destId="{B61ABE31-74E5-419F-9888-2DE71F7580F5}" srcOrd="2" destOrd="0" presId="urn:microsoft.com/office/officeart/2018/2/layout/IconCircleList"/>
    <dgm:cxn modelId="{0FD9F706-4658-4D88-980A-F5C21EB9DCEA}" type="presParOf" srcId="{951EFACA-AF2D-41F8-A420-2ED0340A4EB5}" destId="{19B00C9E-08B1-4CEC-9128-C213A9EF765D}" srcOrd="3" destOrd="0" presId="urn:microsoft.com/office/officeart/2018/2/layout/IconCircleList"/>
    <dgm:cxn modelId="{CE900E87-F2BE-46CC-B1A8-6F64FDE9FB26}" type="presParOf" srcId="{981E9307-DF2E-4025-890E-6931C3FEBD54}" destId="{8FD29F35-C6C4-4A10-B0BD-39C19AD5D583}" srcOrd="5" destOrd="0" presId="urn:microsoft.com/office/officeart/2018/2/layout/IconCircleList"/>
    <dgm:cxn modelId="{3DBF598A-9098-4E0C-8B31-7470DC5E8AC1}" type="presParOf" srcId="{981E9307-DF2E-4025-890E-6931C3FEBD54}" destId="{D558ED79-ADD9-475A-B0BC-BB598BEFCB22}" srcOrd="6" destOrd="0" presId="urn:microsoft.com/office/officeart/2018/2/layout/IconCircleList"/>
    <dgm:cxn modelId="{2FA42EEC-7789-4D9B-A34C-235608B90D3A}" type="presParOf" srcId="{D558ED79-ADD9-475A-B0BC-BB598BEFCB22}" destId="{8AB68B15-E12C-4D8A-927B-D189C711FE06}" srcOrd="0" destOrd="0" presId="urn:microsoft.com/office/officeart/2018/2/layout/IconCircleList"/>
    <dgm:cxn modelId="{291C9EE4-D2CC-43FB-A847-8A68F4307558}" type="presParOf" srcId="{D558ED79-ADD9-475A-B0BC-BB598BEFCB22}" destId="{1084C37A-D1FA-4C4C-9551-B22A771D544A}" srcOrd="1" destOrd="0" presId="urn:microsoft.com/office/officeart/2018/2/layout/IconCircleList"/>
    <dgm:cxn modelId="{8BC4FB10-B8BA-431A-841F-49D344EC0539}" type="presParOf" srcId="{D558ED79-ADD9-475A-B0BC-BB598BEFCB22}" destId="{ABF4E86A-76B8-408D-BF83-F2EAD7C118E7}" srcOrd="2" destOrd="0" presId="urn:microsoft.com/office/officeart/2018/2/layout/IconCircleList"/>
    <dgm:cxn modelId="{6D57B5FD-1A7C-4602-AA6B-0A913A74439D}" type="presParOf" srcId="{D558ED79-ADD9-475A-B0BC-BB598BEFCB22}" destId="{227BF026-2878-47F5-A233-43252E5F5F5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31F79B-0668-4B0B-8F13-BAF5FF83778F}"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94495955-DDE9-4C94-8FFA-A55D24009FBF}">
      <dgm:prSet custT="1"/>
      <dgm:spPr/>
      <dgm:t>
        <a:bodyPr/>
        <a:lstStyle/>
        <a:p>
          <a:r>
            <a:rPr lang="en-US" sz="2200" dirty="0"/>
            <a:t>Ticket Build Form</a:t>
          </a:r>
        </a:p>
      </dgm:t>
    </dgm:pt>
    <dgm:pt modelId="{DC3BFF9F-EEB3-4E77-B48F-CA665D57585D}" type="parTrans" cxnId="{84ADB1B3-2A05-41A1-8381-03C34E8FA18A}">
      <dgm:prSet/>
      <dgm:spPr/>
      <dgm:t>
        <a:bodyPr/>
        <a:lstStyle/>
        <a:p>
          <a:endParaRPr lang="en-US"/>
        </a:p>
      </dgm:t>
    </dgm:pt>
    <dgm:pt modelId="{2C19A841-A674-4491-95EA-BE65FAB295B8}" type="sibTrans" cxnId="{84ADB1B3-2A05-41A1-8381-03C34E8FA18A}">
      <dgm:prSet/>
      <dgm:spPr/>
      <dgm:t>
        <a:bodyPr/>
        <a:lstStyle/>
        <a:p>
          <a:endParaRPr lang="en-US"/>
        </a:p>
      </dgm:t>
    </dgm:pt>
    <dgm:pt modelId="{0EC33043-A913-4E71-9379-2C22748A36AD}">
      <dgm:prSet custT="1"/>
      <dgm:spPr/>
      <dgm:t>
        <a:bodyPr/>
        <a:lstStyle/>
        <a:p>
          <a:r>
            <a:rPr lang="en-US" sz="2200" dirty="0"/>
            <a:t>Marketing Collateral </a:t>
          </a:r>
        </a:p>
      </dgm:t>
    </dgm:pt>
    <dgm:pt modelId="{48D7275D-CBCF-44CB-894E-E4FE7338D603}" type="parTrans" cxnId="{0A1BAE8B-C86C-4613-9051-F11E62868C09}">
      <dgm:prSet/>
      <dgm:spPr/>
      <dgm:t>
        <a:bodyPr/>
        <a:lstStyle/>
        <a:p>
          <a:endParaRPr lang="en-US"/>
        </a:p>
      </dgm:t>
    </dgm:pt>
    <dgm:pt modelId="{B2538258-8E25-4AF1-907E-1A424049C634}" type="sibTrans" cxnId="{0A1BAE8B-C86C-4613-9051-F11E62868C09}">
      <dgm:prSet/>
      <dgm:spPr/>
      <dgm:t>
        <a:bodyPr/>
        <a:lstStyle/>
        <a:p>
          <a:endParaRPr lang="en-US"/>
        </a:p>
      </dgm:t>
    </dgm:pt>
    <dgm:pt modelId="{16FA81D1-8CFF-411E-8DE6-E4032A3BCF10}">
      <dgm:prSet custT="1"/>
      <dgm:spPr/>
      <dgm:t>
        <a:bodyPr/>
        <a:lstStyle/>
        <a:p>
          <a:r>
            <a:rPr lang="en-US" sz="1600" dirty="0"/>
            <a:t>Layered artwork</a:t>
          </a:r>
        </a:p>
      </dgm:t>
    </dgm:pt>
    <dgm:pt modelId="{F113E651-DE0C-49F7-A08D-9C01E8691C6E}" type="parTrans" cxnId="{484B81F4-E477-4311-BC8A-A029E3963898}">
      <dgm:prSet/>
      <dgm:spPr/>
      <dgm:t>
        <a:bodyPr/>
        <a:lstStyle/>
        <a:p>
          <a:endParaRPr lang="en-US"/>
        </a:p>
      </dgm:t>
    </dgm:pt>
    <dgm:pt modelId="{864D8297-6BC4-4068-85F9-1381BF2D3D96}" type="sibTrans" cxnId="{484B81F4-E477-4311-BC8A-A029E3963898}">
      <dgm:prSet/>
      <dgm:spPr/>
      <dgm:t>
        <a:bodyPr/>
        <a:lstStyle/>
        <a:p>
          <a:endParaRPr lang="en-US"/>
        </a:p>
      </dgm:t>
    </dgm:pt>
    <dgm:pt modelId="{13C22539-CC1C-4C07-9A38-1C7E404FBF2A}">
      <dgm:prSet custT="1"/>
      <dgm:spPr/>
      <dgm:t>
        <a:bodyPr/>
        <a:lstStyle/>
        <a:p>
          <a:r>
            <a:rPr lang="en-US" sz="1600" dirty="0"/>
            <a:t>Show blurb</a:t>
          </a:r>
        </a:p>
      </dgm:t>
    </dgm:pt>
    <dgm:pt modelId="{9115C352-2471-4A31-A948-0389E2676B15}" type="parTrans" cxnId="{78A96A39-A108-4CB5-A73E-499202F5DABA}">
      <dgm:prSet/>
      <dgm:spPr/>
      <dgm:t>
        <a:bodyPr/>
        <a:lstStyle/>
        <a:p>
          <a:endParaRPr lang="en-US"/>
        </a:p>
      </dgm:t>
    </dgm:pt>
    <dgm:pt modelId="{3B66D1B2-56CE-4E77-82ED-534261BDB6A4}" type="sibTrans" cxnId="{78A96A39-A108-4CB5-A73E-499202F5DABA}">
      <dgm:prSet/>
      <dgm:spPr/>
      <dgm:t>
        <a:bodyPr/>
        <a:lstStyle/>
        <a:p>
          <a:endParaRPr lang="en-US"/>
        </a:p>
      </dgm:t>
    </dgm:pt>
    <dgm:pt modelId="{149D4E37-17E7-411B-A659-6B679519BC6E}">
      <dgm:prSet custT="1"/>
      <dgm:spPr/>
      <dgm:t>
        <a:bodyPr/>
        <a:lstStyle/>
        <a:p>
          <a:r>
            <a:rPr lang="en-US" sz="1600" dirty="0"/>
            <a:t>Social handles</a:t>
          </a:r>
        </a:p>
      </dgm:t>
    </dgm:pt>
    <dgm:pt modelId="{1363E630-ECAE-469D-8DE7-1B81E4531B37}" type="parTrans" cxnId="{19F16E3C-28FF-4C19-A4AE-1C79035156ED}">
      <dgm:prSet/>
      <dgm:spPr/>
      <dgm:t>
        <a:bodyPr/>
        <a:lstStyle/>
        <a:p>
          <a:endParaRPr lang="en-US"/>
        </a:p>
      </dgm:t>
    </dgm:pt>
    <dgm:pt modelId="{7A5CB640-A293-4014-AECC-4D04535D61BA}" type="sibTrans" cxnId="{19F16E3C-28FF-4C19-A4AE-1C79035156ED}">
      <dgm:prSet/>
      <dgm:spPr/>
      <dgm:t>
        <a:bodyPr/>
        <a:lstStyle/>
        <a:p>
          <a:endParaRPr lang="en-US"/>
        </a:p>
      </dgm:t>
    </dgm:pt>
    <dgm:pt modelId="{D4E1B207-3132-4C47-8BA5-457255190055}">
      <dgm:prSet custT="1"/>
      <dgm:spPr/>
      <dgm:t>
        <a:bodyPr/>
        <a:lstStyle/>
        <a:p>
          <a:r>
            <a:rPr lang="en-US" sz="1600" dirty="0"/>
            <a:t>Official website URL</a:t>
          </a:r>
        </a:p>
      </dgm:t>
    </dgm:pt>
    <dgm:pt modelId="{7459E12C-6326-421E-AB61-4CF6875AEC5C}" type="parTrans" cxnId="{C1862129-C969-4F0D-9190-143F8A0CD42E}">
      <dgm:prSet/>
      <dgm:spPr/>
      <dgm:t>
        <a:bodyPr/>
        <a:lstStyle/>
        <a:p>
          <a:endParaRPr lang="en-US"/>
        </a:p>
      </dgm:t>
    </dgm:pt>
    <dgm:pt modelId="{428C28B9-1510-417A-A63A-487341310180}" type="sibTrans" cxnId="{C1862129-C969-4F0D-9190-143F8A0CD42E}">
      <dgm:prSet/>
      <dgm:spPr/>
      <dgm:t>
        <a:bodyPr/>
        <a:lstStyle/>
        <a:p>
          <a:endParaRPr lang="en-US"/>
        </a:p>
      </dgm:t>
    </dgm:pt>
    <dgm:pt modelId="{F4CD0167-C8B0-4AE0-9757-92E8141F1754}">
      <dgm:prSet/>
      <dgm:spPr/>
      <dgm:t>
        <a:bodyPr/>
        <a:lstStyle/>
        <a:p>
          <a:r>
            <a:rPr lang="en-US" dirty="0"/>
            <a:t>Once these materials are submitted, we will announce your show and tickets on sale. </a:t>
          </a:r>
        </a:p>
      </dgm:t>
    </dgm:pt>
    <dgm:pt modelId="{1A73C8DF-0576-4DEA-A5CC-CF0D2FBA42DE}" type="parTrans" cxnId="{6B4C2BAD-3F6E-4D38-9A3A-EDBC88BD0391}">
      <dgm:prSet/>
      <dgm:spPr/>
      <dgm:t>
        <a:bodyPr/>
        <a:lstStyle/>
        <a:p>
          <a:endParaRPr lang="en-US"/>
        </a:p>
      </dgm:t>
    </dgm:pt>
    <dgm:pt modelId="{08AA1C0B-AB43-4BA7-807A-7F7F7B5CC058}" type="sibTrans" cxnId="{6B4C2BAD-3F6E-4D38-9A3A-EDBC88BD0391}">
      <dgm:prSet/>
      <dgm:spPr/>
      <dgm:t>
        <a:bodyPr/>
        <a:lstStyle/>
        <a:p>
          <a:endParaRPr lang="en-US"/>
        </a:p>
      </dgm:t>
    </dgm:pt>
    <dgm:pt modelId="{047378EA-0E25-7A49-8735-7FF5F5B26F63}" type="pres">
      <dgm:prSet presAssocID="{F031F79B-0668-4B0B-8F13-BAF5FF83778F}" presName="linear" presStyleCnt="0">
        <dgm:presLayoutVars>
          <dgm:animLvl val="lvl"/>
          <dgm:resizeHandles val="exact"/>
        </dgm:presLayoutVars>
      </dgm:prSet>
      <dgm:spPr/>
    </dgm:pt>
    <dgm:pt modelId="{AE45FD06-D967-FB4A-9971-261AF72D9008}" type="pres">
      <dgm:prSet presAssocID="{94495955-DDE9-4C94-8FFA-A55D24009FBF}" presName="parentText" presStyleLbl="node1" presStyleIdx="0" presStyleCnt="3">
        <dgm:presLayoutVars>
          <dgm:chMax val="0"/>
          <dgm:bulletEnabled val="1"/>
        </dgm:presLayoutVars>
      </dgm:prSet>
      <dgm:spPr/>
    </dgm:pt>
    <dgm:pt modelId="{7C99BD4A-8DE5-1648-ABA5-93F8B2AB436D}" type="pres">
      <dgm:prSet presAssocID="{2C19A841-A674-4491-95EA-BE65FAB295B8}" presName="spacer" presStyleCnt="0"/>
      <dgm:spPr/>
    </dgm:pt>
    <dgm:pt modelId="{8930DEBC-16B3-ED48-838F-37E9082F4C47}" type="pres">
      <dgm:prSet presAssocID="{0EC33043-A913-4E71-9379-2C22748A36AD}" presName="parentText" presStyleLbl="node1" presStyleIdx="1" presStyleCnt="3">
        <dgm:presLayoutVars>
          <dgm:chMax val="0"/>
          <dgm:bulletEnabled val="1"/>
        </dgm:presLayoutVars>
      </dgm:prSet>
      <dgm:spPr/>
    </dgm:pt>
    <dgm:pt modelId="{2885955F-A01A-1048-B2C8-1CAA1EC8A481}" type="pres">
      <dgm:prSet presAssocID="{0EC33043-A913-4E71-9379-2C22748A36AD}" presName="childText" presStyleLbl="revTx" presStyleIdx="0" presStyleCnt="1">
        <dgm:presLayoutVars>
          <dgm:bulletEnabled val="1"/>
        </dgm:presLayoutVars>
      </dgm:prSet>
      <dgm:spPr/>
    </dgm:pt>
    <dgm:pt modelId="{04C89CB7-89A4-8146-91B7-F32CFEEA338D}" type="pres">
      <dgm:prSet presAssocID="{F4CD0167-C8B0-4AE0-9757-92E8141F1754}" presName="parentText" presStyleLbl="node1" presStyleIdx="2" presStyleCnt="3">
        <dgm:presLayoutVars>
          <dgm:chMax val="0"/>
          <dgm:bulletEnabled val="1"/>
        </dgm:presLayoutVars>
      </dgm:prSet>
      <dgm:spPr/>
    </dgm:pt>
  </dgm:ptLst>
  <dgm:cxnLst>
    <dgm:cxn modelId="{789C940D-1A63-CC41-A184-59315189AF32}" type="presOf" srcId="{F4CD0167-C8B0-4AE0-9757-92E8141F1754}" destId="{04C89CB7-89A4-8146-91B7-F32CFEEA338D}" srcOrd="0" destOrd="0" presId="urn:microsoft.com/office/officeart/2005/8/layout/vList2"/>
    <dgm:cxn modelId="{018DFA1C-9711-3047-AAF2-D6AFA1B0D5A3}" type="presOf" srcId="{F031F79B-0668-4B0B-8F13-BAF5FF83778F}" destId="{047378EA-0E25-7A49-8735-7FF5F5B26F63}" srcOrd="0" destOrd="0" presId="urn:microsoft.com/office/officeart/2005/8/layout/vList2"/>
    <dgm:cxn modelId="{C1862129-C969-4F0D-9190-143F8A0CD42E}" srcId="{0EC33043-A913-4E71-9379-2C22748A36AD}" destId="{D4E1B207-3132-4C47-8BA5-457255190055}" srcOrd="3" destOrd="0" parTransId="{7459E12C-6326-421E-AB61-4CF6875AEC5C}" sibTransId="{428C28B9-1510-417A-A63A-487341310180}"/>
    <dgm:cxn modelId="{A8CB262E-6241-1649-9F4A-DA9B86958D8C}" type="presOf" srcId="{D4E1B207-3132-4C47-8BA5-457255190055}" destId="{2885955F-A01A-1048-B2C8-1CAA1EC8A481}" srcOrd="0" destOrd="3" presId="urn:microsoft.com/office/officeart/2005/8/layout/vList2"/>
    <dgm:cxn modelId="{78A96A39-A108-4CB5-A73E-499202F5DABA}" srcId="{0EC33043-A913-4E71-9379-2C22748A36AD}" destId="{13C22539-CC1C-4C07-9A38-1C7E404FBF2A}" srcOrd="1" destOrd="0" parTransId="{9115C352-2471-4A31-A948-0389E2676B15}" sibTransId="{3B66D1B2-56CE-4E77-82ED-534261BDB6A4}"/>
    <dgm:cxn modelId="{19F16E3C-28FF-4C19-A4AE-1C79035156ED}" srcId="{0EC33043-A913-4E71-9379-2C22748A36AD}" destId="{149D4E37-17E7-411B-A659-6B679519BC6E}" srcOrd="2" destOrd="0" parTransId="{1363E630-ECAE-469D-8DE7-1B81E4531B37}" sibTransId="{7A5CB640-A293-4014-AECC-4D04535D61BA}"/>
    <dgm:cxn modelId="{CFC09744-194B-6A42-A41F-2CDC3705F9FC}" type="presOf" srcId="{13C22539-CC1C-4C07-9A38-1C7E404FBF2A}" destId="{2885955F-A01A-1048-B2C8-1CAA1EC8A481}" srcOrd="0" destOrd="1" presId="urn:microsoft.com/office/officeart/2005/8/layout/vList2"/>
    <dgm:cxn modelId="{B553C554-1A13-C146-B2B1-582C6AC99679}" type="presOf" srcId="{94495955-DDE9-4C94-8FFA-A55D24009FBF}" destId="{AE45FD06-D967-FB4A-9971-261AF72D9008}" srcOrd="0" destOrd="0" presId="urn:microsoft.com/office/officeart/2005/8/layout/vList2"/>
    <dgm:cxn modelId="{C9691B89-0880-E84A-B5A2-477547E69F6E}" type="presOf" srcId="{16FA81D1-8CFF-411E-8DE6-E4032A3BCF10}" destId="{2885955F-A01A-1048-B2C8-1CAA1EC8A481}" srcOrd="0" destOrd="0" presId="urn:microsoft.com/office/officeart/2005/8/layout/vList2"/>
    <dgm:cxn modelId="{0A1BAE8B-C86C-4613-9051-F11E62868C09}" srcId="{F031F79B-0668-4B0B-8F13-BAF5FF83778F}" destId="{0EC33043-A913-4E71-9379-2C22748A36AD}" srcOrd="1" destOrd="0" parTransId="{48D7275D-CBCF-44CB-894E-E4FE7338D603}" sibTransId="{B2538258-8E25-4AF1-907E-1A424049C634}"/>
    <dgm:cxn modelId="{6B4C2BAD-3F6E-4D38-9A3A-EDBC88BD0391}" srcId="{F031F79B-0668-4B0B-8F13-BAF5FF83778F}" destId="{F4CD0167-C8B0-4AE0-9757-92E8141F1754}" srcOrd="2" destOrd="0" parTransId="{1A73C8DF-0576-4DEA-A5CC-CF0D2FBA42DE}" sibTransId="{08AA1C0B-AB43-4BA7-807A-7F7F7B5CC058}"/>
    <dgm:cxn modelId="{84ADB1B3-2A05-41A1-8381-03C34E8FA18A}" srcId="{F031F79B-0668-4B0B-8F13-BAF5FF83778F}" destId="{94495955-DDE9-4C94-8FFA-A55D24009FBF}" srcOrd="0" destOrd="0" parTransId="{DC3BFF9F-EEB3-4E77-B48F-CA665D57585D}" sibTransId="{2C19A841-A674-4491-95EA-BE65FAB295B8}"/>
    <dgm:cxn modelId="{D1BF16C1-1022-A446-8E09-E7ECBB9D4A6C}" type="presOf" srcId="{149D4E37-17E7-411B-A659-6B679519BC6E}" destId="{2885955F-A01A-1048-B2C8-1CAA1EC8A481}" srcOrd="0" destOrd="2" presId="urn:microsoft.com/office/officeart/2005/8/layout/vList2"/>
    <dgm:cxn modelId="{C7A261EA-874D-4C49-97F1-6307A55D5A63}" type="presOf" srcId="{0EC33043-A913-4E71-9379-2C22748A36AD}" destId="{8930DEBC-16B3-ED48-838F-37E9082F4C47}" srcOrd="0" destOrd="0" presId="urn:microsoft.com/office/officeart/2005/8/layout/vList2"/>
    <dgm:cxn modelId="{484B81F4-E477-4311-BC8A-A029E3963898}" srcId="{0EC33043-A913-4E71-9379-2C22748A36AD}" destId="{16FA81D1-8CFF-411E-8DE6-E4032A3BCF10}" srcOrd="0" destOrd="0" parTransId="{F113E651-DE0C-49F7-A08D-9C01E8691C6E}" sibTransId="{864D8297-6BC4-4068-85F9-1381BF2D3D96}"/>
    <dgm:cxn modelId="{C0364304-65A1-1C44-96EA-F7CEDFC099D2}" type="presParOf" srcId="{047378EA-0E25-7A49-8735-7FF5F5B26F63}" destId="{AE45FD06-D967-FB4A-9971-261AF72D9008}" srcOrd="0" destOrd="0" presId="urn:microsoft.com/office/officeart/2005/8/layout/vList2"/>
    <dgm:cxn modelId="{8C2CBF35-5C05-E845-BA74-334254A615DB}" type="presParOf" srcId="{047378EA-0E25-7A49-8735-7FF5F5B26F63}" destId="{7C99BD4A-8DE5-1648-ABA5-93F8B2AB436D}" srcOrd="1" destOrd="0" presId="urn:microsoft.com/office/officeart/2005/8/layout/vList2"/>
    <dgm:cxn modelId="{188039F7-1931-9D46-9C5E-618CED3D7D20}" type="presParOf" srcId="{047378EA-0E25-7A49-8735-7FF5F5B26F63}" destId="{8930DEBC-16B3-ED48-838F-37E9082F4C47}" srcOrd="2" destOrd="0" presId="urn:microsoft.com/office/officeart/2005/8/layout/vList2"/>
    <dgm:cxn modelId="{5A66145B-179F-634F-BA51-AEE0E17F6A4B}" type="presParOf" srcId="{047378EA-0E25-7A49-8735-7FF5F5B26F63}" destId="{2885955F-A01A-1048-B2C8-1CAA1EC8A481}" srcOrd="3" destOrd="0" presId="urn:microsoft.com/office/officeart/2005/8/layout/vList2"/>
    <dgm:cxn modelId="{101D96EA-B794-CD43-9444-E39871235376}" type="presParOf" srcId="{047378EA-0E25-7A49-8735-7FF5F5B26F63}" destId="{04C89CB7-89A4-8146-91B7-F32CFEEA338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6B4070-5809-4CFB-B471-5A883CDE75DD}" type="doc">
      <dgm:prSet loTypeId="urn:microsoft.com/office/officeart/2005/8/layout/vProcess5" loCatId="list" qsTypeId="urn:microsoft.com/office/officeart/2005/8/quickstyle/simple2" qsCatId="simple" csTypeId="urn:microsoft.com/office/officeart/2005/8/colors/accent0_3" csCatId="mainScheme" phldr="1"/>
      <dgm:spPr/>
      <dgm:t>
        <a:bodyPr/>
        <a:lstStyle/>
        <a:p>
          <a:endParaRPr lang="en-US"/>
        </a:p>
      </dgm:t>
    </dgm:pt>
    <dgm:pt modelId="{0908C49A-EFFF-4C1F-8355-E1851AB476B3}">
      <dgm:prSet/>
      <dgm:spPr/>
      <dgm:t>
        <a:bodyPr/>
        <a:lstStyle/>
        <a:p>
          <a:r>
            <a:rPr lang="en-US" dirty="0"/>
            <a:t>Arrival/Load in- Organization chooses (As early as 8am) </a:t>
          </a:r>
        </a:p>
      </dgm:t>
    </dgm:pt>
    <dgm:pt modelId="{276E1127-4379-48DD-9599-10D1BE1C0D57}" type="parTrans" cxnId="{8053BFB0-63F9-4608-94EB-465E0032763E}">
      <dgm:prSet/>
      <dgm:spPr/>
      <dgm:t>
        <a:bodyPr/>
        <a:lstStyle/>
        <a:p>
          <a:endParaRPr lang="en-US"/>
        </a:p>
      </dgm:t>
    </dgm:pt>
    <dgm:pt modelId="{4E788548-AC4E-4D92-A9CF-0AE7C5F22313}" type="sibTrans" cxnId="{8053BFB0-63F9-4608-94EB-465E0032763E}">
      <dgm:prSet/>
      <dgm:spPr/>
      <dgm:t>
        <a:bodyPr/>
        <a:lstStyle/>
        <a:p>
          <a:endParaRPr lang="en-US"/>
        </a:p>
      </dgm:t>
    </dgm:pt>
    <dgm:pt modelId="{DAC627D3-0843-499B-B73C-31C1C3A87586}">
      <dgm:prSet/>
      <dgm:spPr/>
      <dgm:t>
        <a:bodyPr/>
        <a:lstStyle/>
        <a:p>
          <a:r>
            <a:rPr lang="en-US"/>
            <a:t>Box Office- Opens 3 hours prior to showtime</a:t>
          </a:r>
        </a:p>
      </dgm:t>
    </dgm:pt>
    <dgm:pt modelId="{3A08FE0E-4E1A-450B-8915-89EF07062B2C}" type="parTrans" cxnId="{846E2B52-0200-43AB-9134-6E67E4C65ED4}">
      <dgm:prSet/>
      <dgm:spPr/>
      <dgm:t>
        <a:bodyPr/>
        <a:lstStyle/>
        <a:p>
          <a:endParaRPr lang="en-US"/>
        </a:p>
      </dgm:t>
    </dgm:pt>
    <dgm:pt modelId="{FE6DDC03-98FF-43F0-8384-1F4D92235E9C}" type="sibTrans" cxnId="{846E2B52-0200-43AB-9134-6E67E4C65ED4}">
      <dgm:prSet/>
      <dgm:spPr/>
      <dgm:t>
        <a:bodyPr/>
        <a:lstStyle/>
        <a:p>
          <a:endParaRPr lang="en-US"/>
        </a:p>
      </dgm:t>
    </dgm:pt>
    <dgm:pt modelId="{FBB2DEA2-A35E-47DA-A741-062FE3552AB2}">
      <dgm:prSet/>
      <dgm:spPr/>
      <dgm:t>
        <a:bodyPr/>
        <a:lstStyle/>
        <a:p>
          <a:r>
            <a:rPr lang="en-US" dirty="0"/>
            <a:t>Front doors and Concessions- Opens 1 hour prior to showtime</a:t>
          </a:r>
        </a:p>
      </dgm:t>
    </dgm:pt>
    <dgm:pt modelId="{BC91EF8D-40B1-47BD-9D24-F8129E88D6F4}" type="parTrans" cxnId="{2C0DAC21-96E2-4A89-9DD0-82C5557D5B25}">
      <dgm:prSet/>
      <dgm:spPr/>
      <dgm:t>
        <a:bodyPr/>
        <a:lstStyle/>
        <a:p>
          <a:endParaRPr lang="en-US"/>
        </a:p>
      </dgm:t>
    </dgm:pt>
    <dgm:pt modelId="{93B4D852-FE34-4318-97A9-BB00DA10AB63}" type="sibTrans" cxnId="{2C0DAC21-96E2-4A89-9DD0-82C5557D5B25}">
      <dgm:prSet/>
      <dgm:spPr/>
      <dgm:t>
        <a:bodyPr/>
        <a:lstStyle/>
        <a:p>
          <a:endParaRPr lang="en-US"/>
        </a:p>
      </dgm:t>
    </dgm:pt>
    <dgm:pt modelId="{3E6702A4-CB2F-45D9-AF45-DA48D41CA25D}">
      <dgm:prSet/>
      <dgm:spPr/>
      <dgm:t>
        <a:bodyPr/>
        <a:lstStyle/>
        <a:p>
          <a:r>
            <a:rPr lang="en-US"/>
            <a:t>House doors- Organization chooses (Typical is 30 minutes prior to showtime)</a:t>
          </a:r>
        </a:p>
      </dgm:t>
    </dgm:pt>
    <dgm:pt modelId="{BC981CCF-8992-4BB3-946B-4FCAA5A9359F}" type="parTrans" cxnId="{D8D3E7B6-8474-41C8-BCB4-2280CAF11BAC}">
      <dgm:prSet/>
      <dgm:spPr/>
      <dgm:t>
        <a:bodyPr/>
        <a:lstStyle/>
        <a:p>
          <a:endParaRPr lang="en-US"/>
        </a:p>
      </dgm:t>
    </dgm:pt>
    <dgm:pt modelId="{E248A6AC-6C83-45F9-88C9-A32C77F9DF75}" type="sibTrans" cxnId="{D8D3E7B6-8474-41C8-BCB4-2280CAF11BAC}">
      <dgm:prSet/>
      <dgm:spPr/>
      <dgm:t>
        <a:bodyPr/>
        <a:lstStyle/>
        <a:p>
          <a:endParaRPr lang="en-US"/>
        </a:p>
      </dgm:t>
    </dgm:pt>
    <dgm:pt modelId="{BBA1AE04-B50D-498F-85BE-9D30099AA9CB}">
      <dgm:prSet/>
      <dgm:spPr/>
      <dgm:t>
        <a:bodyPr/>
        <a:lstStyle/>
        <a:p>
          <a:r>
            <a:rPr lang="en-US"/>
            <a:t>Concessions- Closes after intermission ends</a:t>
          </a:r>
        </a:p>
      </dgm:t>
    </dgm:pt>
    <dgm:pt modelId="{C9DCE5B5-F7A9-4AAD-89F3-107E2E21F5ED}" type="parTrans" cxnId="{5CACCEE3-9A15-4B0D-8B0D-AABEAC0CAC4A}">
      <dgm:prSet/>
      <dgm:spPr/>
      <dgm:t>
        <a:bodyPr/>
        <a:lstStyle/>
        <a:p>
          <a:endParaRPr lang="en-US"/>
        </a:p>
      </dgm:t>
    </dgm:pt>
    <dgm:pt modelId="{5B22900D-B57C-42EF-9E6C-1822A6D57C9F}" type="sibTrans" cxnId="{5CACCEE3-9A15-4B0D-8B0D-AABEAC0CAC4A}">
      <dgm:prSet/>
      <dgm:spPr/>
      <dgm:t>
        <a:bodyPr/>
        <a:lstStyle/>
        <a:p>
          <a:endParaRPr lang="en-US"/>
        </a:p>
      </dgm:t>
    </dgm:pt>
    <dgm:pt modelId="{2EC267CC-601C-4B6F-A0A6-E303F07E2FD3}">
      <dgm:prSet/>
      <dgm:spPr/>
      <dgm:t>
        <a:bodyPr/>
        <a:lstStyle/>
        <a:p>
          <a:endParaRPr lang="en-US"/>
        </a:p>
      </dgm:t>
    </dgm:pt>
    <dgm:pt modelId="{ED95B83A-A3D4-4C20-8C64-1DDD185402C3}" type="parTrans" cxnId="{485C6D5D-1700-4336-B8D1-E11DD41C2700}">
      <dgm:prSet/>
      <dgm:spPr/>
      <dgm:t>
        <a:bodyPr/>
        <a:lstStyle/>
        <a:p>
          <a:endParaRPr lang="en-US"/>
        </a:p>
      </dgm:t>
    </dgm:pt>
    <dgm:pt modelId="{B86CC666-1A2B-47CD-A172-CC8002BF2C66}" type="sibTrans" cxnId="{485C6D5D-1700-4336-B8D1-E11DD41C2700}">
      <dgm:prSet/>
      <dgm:spPr/>
      <dgm:t>
        <a:bodyPr/>
        <a:lstStyle/>
        <a:p>
          <a:endParaRPr lang="en-US"/>
        </a:p>
      </dgm:t>
    </dgm:pt>
    <dgm:pt modelId="{5E51E03E-F70F-CB47-ACDD-C2833688EBDA}" type="pres">
      <dgm:prSet presAssocID="{836B4070-5809-4CFB-B471-5A883CDE75DD}" presName="outerComposite" presStyleCnt="0">
        <dgm:presLayoutVars>
          <dgm:chMax val="5"/>
          <dgm:dir/>
          <dgm:resizeHandles val="exact"/>
        </dgm:presLayoutVars>
      </dgm:prSet>
      <dgm:spPr/>
    </dgm:pt>
    <dgm:pt modelId="{72DF01B1-1030-604A-B38D-E496F1FF565A}" type="pres">
      <dgm:prSet presAssocID="{836B4070-5809-4CFB-B471-5A883CDE75DD}" presName="dummyMaxCanvas" presStyleCnt="0">
        <dgm:presLayoutVars/>
      </dgm:prSet>
      <dgm:spPr/>
    </dgm:pt>
    <dgm:pt modelId="{DDDF2C5F-33D7-2145-B5FF-85D96BB52816}" type="pres">
      <dgm:prSet presAssocID="{836B4070-5809-4CFB-B471-5A883CDE75DD}" presName="FiveNodes_1" presStyleLbl="node1" presStyleIdx="0" presStyleCnt="5">
        <dgm:presLayoutVars>
          <dgm:bulletEnabled val="1"/>
        </dgm:presLayoutVars>
      </dgm:prSet>
      <dgm:spPr/>
    </dgm:pt>
    <dgm:pt modelId="{15EA3E45-043D-F445-8E72-D9ED65AACC0E}" type="pres">
      <dgm:prSet presAssocID="{836B4070-5809-4CFB-B471-5A883CDE75DD}" presName="FiveNodes_2" presStyleLbl="node1" presStyleIdx="1" presStyleCnt="5">
        <dgm:presLayoutVars>
          <dgm:bulletEnabled val="1"/>
        </dgm:presLayoutVars>
      </dgm:prSet>
      <dgm:spPr/>
    </dgm:pt>
    <dgm:pt modelId="{1F20AC11-410B-9342-B8EF-DE5C2AD442BA}" type="pres">
      <dgm:prSet presAssocID="{836B4070-5809-4CFB-B471-5A883CDE75DD}" presName="FiveNodes_3" presStyleLbl="node1" presStyleIdx="2" presStyleCnt="5">
        <dgm:presLayoutVars>
          <dgm:bulletEnabled val="1"/>
        </dgm:presLayoutVars>
      </dgm:prSet>
      <dgm:spPr/>
    </dgm:pt>
    <dgm:pt modelId="{FC0B2F74-56F9-AC47-A30A-BD72661CABD7}" type="pres">
      <dgm:prSet presAssocID="{836B4070-5809-4CFB-B471-5A883CDE75DD}" presName="FiveNodes_4" presStyleLbl="node1" presStyleIdx="3" presStyleCnt="5">
        <dgm:presLayoutVars>
          <dgm:bulletEnabled val="1"/>
        </dgm:presLayoutVars>
      </dgm:prSet>
      <dgm:spPr/>
    </dgm:pt>
    <dgm:pt modelId="{BD1ED1B4-0088-1E45-8587-6DF1326BE419}" type="pres">
      <dgm:prSet presAssocID="{836B4070-5809-4CFB-B471-5A883CDE75DD}" presName="FiveNodes_5" presStyleLbl="node1" presStyleIdx="4" presStyleCnt="5">
        <dgm:presLayoutVars>
          <dgm:bulletEnabled val="1"/>
        </dgm:presLayoutVars>
      </dgm:prSet>
      <dgm:spPr/>
    </dgm:pt>
    <dgm:pt modelId="{C5209D35-F63B-5C4C-A223-09CB5F4986AE}" type="pres">
      <dgm:prSet presAssocID="{836B4070-5809-4CFB-B471-5A883CDE75DD}" presName="FiveConn_1-2" presStyleLbl="fgAccFollowNode1" presStyleIdx="0" presStyleCnt="4">
        <dgm:presLayoutVars>
          <dgm:bulletEnabled val="1"/>
        </dgm:presLayoutVars>
      </dgm:prSet>
      <dgm:spPr/>
    </dgm:pt>
    <dgm:pt modelId="{9EEEFD31-36D4-7D4A-96F4-97DE7A0550C8}" type="pres">
      <dgm:prSet presAssocID="{836B4070-5809-4CFB-B471-5A883CDE75DD}" presName="FiveConn_2-3" presStyleLbl="fgAccFollowNode1" presStyleIdx="1" presStyleCnt="4">
        <dgm:presLayoutVars>
          <dgm:bulletEnabled val="1"/>
        </dgm:presLayoutVars>
      </dgm:prSet>
      <dgm:spPr/>
    </dgm:pt>
    <dgm:pt modelId="{0D70B963-6C4D-6041-AF7F-AAA54DC3F352}" type="pres">
      <dgm:prSet presAssocID="{836B4070-5809-4CFB-B471-5A883CDE75DD}" presName="FiveConn_3-4" presStyleLbl="fgAccFollowNode1" presStyleIdx="2" presStyleCnt="4">
        <dgm:presLayoutVars>
          <dgm:bulletEnabled val="1"/>
        </dgm:presLayoutVars>
      </dgm:prSet>
      <dgm:spPr/>
    </dgm:pt>
    <dgm:pt modelId="{73E60245-AD8E-CF49-B524-037F3DAE6844}" type="pres">
      <dgm:prSet presAssocID="{836B4070-5809-4CFB-B471-5A883CDE75DD}" presName="FiveConn_4-5" presStyleLbl="fgAccFollowNode1" presStyleIdx="3" presStyleCnt="4">
        <dgm:presLayoutVars>
          <dgm:bulletEnabled val="1"/>
        </dgm:presLayoutVars>
      </dgm:prSet>
      <dgm:spPr/>
    </dgm:pt>
    <dgm:pt modelId="{993B8778-B84B-E54E-AED5-C040A2AED268}" type="pres">
      <dgm:prSet presAssocID="{836B4070-5809-4CFB-B471-5A883CDE75DD}" presName="FiveNodes_1_text" presStyleLbl="node1" presStyleIdx="4" presStyleCnt="5">
        <dgm:presLayoutVars>
          <dgm:bulletEnabled val="1"/>
        </dgm:presLayoutVars>
      </dgm:prSet>
      <dgm:spPr/>
    </dgm:pt>
    <dgm:pt modelId="{1B297A9B-2DBE-C64D-AD2E-3863DA943B77}" type="pres">
      <dgm:prSet presAssocID="{836B4070-5809-4CFB-B471-5A883CDE75DD}" presName="FiveNodes_2_text" presStyleLbl="node1" presStyleIdx="4" presStyleCnt="5">
        <dgm:presLayoutVars>
          <dgm:bulletEnabled val="1"/>
        </dgm:presLayoutVars>
      </dgm:prSet>
      <dgm:spPr/>
    </dgm:pt>
    <dgm:pt modelId="{C268C7CF-D508-0341-A615-6EB03CFE86E0}" type="pres">
      <dgm:prSet presAssocID="{836B4070-5809-4CFB-B471-5A883CDE75DD}" presName="FiveNodes_3_text" presStyleLbl="node1" presStyleIdx="4" presStyleCnt="5">
        <dgm:presLayoutVars>
          <dgm:bulletEnabled val="1"/>
        </dgm:presLayoutVars>
      </dgm:prSet>
      <dgm:spPr/>
    </dgm:pt>
    <dgm:pt modelId="{2A87134D-A280-BE4B-A131-3C9C7A198943}" type="pres">
      <dgm:prSet presAssocID="{836B4070-5809-4CFB-B471-5A883CDE75DD}" presName="FiveNodes_4_text" presStyleLbl="node1" presStyleIdx="4" presStyleCnt="5">
        <dgm:presLayoutVars>
          <dgm:bulletEnabled val="1"/>
        </dgm:presLayoutVars>
      </dgm:prSet>
      <dgm:spPr/>
    </dgm:pt>
    <dgm:pt modelId="{7A2B100F-10C0-194C-B879-D05D27A16350}" type="pres">
      <dgm:prSet presAssocID="{836B4070-5809-4CFB-B471-5A883CDE75DD}" presName="FiveNodes_5_text" presStyleLbl="node1" presStyleIdx="4" presStyleCnt="5">
        <dgm:presLayoutVars>
          <dgm:bulletEnabled val="1"/>
        </dgm:presLayoutVars>
      </dgm:prSet>
      <dgm:spPr/>
    </dgm:pt>
  </dgm:ptLst>
  <dgm:cxnLst>
    <dgm:cxn modelId="{089EC413-829A-9345-886D-3818BF7E2FB1}" type="presOf" srcId="{4E788548-AC4E-4D92-A9CF-0AE7C5F22313}" destId="{C5209D35-F63B-5C4C-A223-09CB5F4986AE}" srcOrd="0" destOrd="0" presId="urn:microsoft.com/office/officeart/2005/8/layout/vProcess5"/>
    <dgm:cxn modelId="{716AB714-7825-6840-B4D5-67ACB32A78C7}" type="presOf" srcId="{FE6DDC03-98FF-43F0-8384-1F4D92235E9C}" destId="{9EEEFD31-36D4-7D4A-96F4-97DE7A0550C8}" srcOrd="0" destOrd="0" presId="urn:microsoft.com/office/officeart/2005/8/layout/vProcess5"/>
    <dgm:cxn modelId="{2C0DAC21-96E2-4A89-9DD0-82C5557D5B25}" srcId="{836B4070-5809-4CFB-B471-5A883CDE75DD}" destId="{FBB2DEA2-A35E-47DA-A741-062FE3552AB2}" srcOrd="2" destOrd="0" parTransId="{BC91EF8D-40B1-47BD-9D24-F8129E88D6F4}" sibTransId="{93B4D852-FE34-4318-97A9-BB00DA10AB63}"/>
    <dgm:cxn modelId="{69C27422-1B18-B14E-9DC3-6AF863F34D34}" type="presOf" srcId="{DAC627D3-0843-499B-B73C-31C1C3A87586}" destId="{15EA3E45-043D-F445-8E72-D9ED65AACC0E}" srcOrd="0" destOrd="0" presId="urn:microsoft.com/office/officeart/2005/8/layout/vProcess5"/>
    <dgm:cxn modelId="{B677A82C-7D8E-134F-B18C-2213CFF926AD}" type="presOf" srcId="{E248A6AC-6C83-45F9-88C9-A32C77F9DF75}" destId="{73E60245-AD8E-CF49-B524-037F3DAE6844}" srcOrd="0" destOrd="0" presId="urn:microsoft.com/office/officeart/2005/8/layout/vProcess5"/>
    <dgm:cxn modelId="{F26A383A-FB35-A14D-A01F-661C7A55AEC0}" type="presOf" srcId="{BBA1AE04-B50D-498F-85BE-9D30099AA9CB}" destId="{7A2B100F-10C0-194C-B879-D05D27A16350}" srcOrd="1" destOrd="0" presId="urn:microsoft.com/office/officeart/2005/8/layout/vProcess5"/>
    <dgm:cxn modelId="{485C6D5D-1700-4336-B8D1-E11DD41C2700}" srcId="{836B4070-5809-4CFB-B471-5A883CDE75DD}" destId="{2EC267CC-601C-4B6F-A0A6-E303F07E2FD3}" srcOrd="5" destOrd="0" parTransId="{ED95B83A-A3D4-4C20-8C64-1DDD185402C3}" sibTransId="{B86CC666-1A2B-47CD-A172-CC8002BF2C66}"/>
    <dgm:cxn modelId="{FE127064-0811-8948-8674-E4784402E7F3}" type="presOf" srcId="{3E6702A4-CB2F-45D9-AF45-DA48D41CA25D}" destId="{2A87134D-A280-BE4B-A131-3C9C7A198943}" srcOrd="1" destOrd="0" presId="urn:microsoft.com/office/officeart/2005/8/layout/vProcess5"/>
    <dgm:cxn modelId="{3D5A5A4C-2076-C840-92D2-A13DDEB9BB71}" type="presOf" srcId="{0908C49A-EFFF-4C1F-8355-E1851AB476B3}" destId="{DDDF2C5F-33D7-2145-B5FF-85D96BB52816}" srcOrd="0" destOrd="0" presId="urn:microsoft.com/office/officeart/2005/8/layout/vProcess5"/>
    <dgm:cxn modelId="{846E2B52-0200-43AB-9134-6E67E4C65ED4}" srcId="{836B4070-5809-4CFB-B471-5A883CDE75DD}" destId="{DAC627D3-0843-499B-B73C-31C1C3A87586}" srcOrd="1" destOrd="0" parTransId="{3A08FE0E-4E1A-450B-8915-89EF07062B2C}" sibTransId="{FE6DDC03-98FF-43F0-8384-1F4D92235E9C}"/>
    <dgm:cxn modelId="{8547D358-400D-4942-865D-B6AA5BAF3FD5}" type="presOf" srcId="{DAC627D3-0843-499B-B73C-31C1C3A87586}" destId="{1B297A9B-2DBE-C64D-AD2E-3863DA943B77}" srcOrd="1" destOrd="0" presId="urn:microsoft.com/office/officeart/2005/8/layout/vProcess5"/>
    <dgm:cxn modelId="{B07AF47C-447B-F744-BF27-D0A97238A47B}" type="presOf" srcId="{FBB2DEA2-A35E-47DA-A741-062FE3552AB2}" destId="{1F20AC11-410B-9342-B8EF-DE5C2AD442BA}" srcOrd="0" destOrd="0" presId="urn:microsoft.com/office/officeart/2005/8/layout/vProcess5"/>
    <dgm:cxn modelId="{BF1DB0A4-D6CE-414E-B676-0FF9F0FF91CB}" type="presOf" srcId="{93B4D852-FE34-4318-97A9-BB00DA10AB63}" destId="{0D70B963-6C4D-6041-AF7F-AAA54DC3F352}" srcOrd="0" destOrd="0" presId="urn:microsoft.com/office/officeart/2005/8/layout/vProcess5"/>
    <dgm:cxn modelId="{F736BDAF-77CF-1F46-BB7F-11D63BD8FA52}" type="presOf" srcId="{FBB2DEA2-A35E-47DA-A741-062FE3552AB2}" destId="{C268C7CF-D508-0341-A615-6EB03CFE86E0}" srcOrd="1" destOrd="0" presId="urn:microsoft.com/office/officeart/2005/8/layout/vProcess5"/>
    <dgm:cxn modelId="{8053BFB0-63F9-4608-94EB-465E0032763E}" srcId="{836B4070-5809-4CFB-B471-5A883CDE75DD}" destId="{0908C49A-EFFF-4C1F-8355-E1851AB476B3}" srcOrd="0" destOrd="0" parTransId="{276E1127-4379-48DD-9599-10D1BE1C0D57}" sibTransId="{4E788548-AC4E-4D92-A9CF-0AE7C5F22313}"/>
    <dgm:cxn modelId="{D8D3E7B6-8474-41C8-BCB4-2280CAF11BAC}" srcId="{836B4070-5809-4CFB-B471-5A883CDE75DD}" destId="{3E6702A4-CB2F-45D9-AF45-DA48D41CA25D}" srcOrd="3" destOrd="0" parTransId="{BC981CCF-8992-4BB3-946B-4FCAA5A9359F}" sibTransId="{E248A6AC-6C83-45F9-88C9-A32C77F9DF75}"/>
    <dgm:cxn modelId="{574E7EB9-5D73-1B41-BF05-7D653ED29225}" type="presOf" srcId="{BBA1AE04-B50D-498F-85BE-9D30099AA9CB}" destId="{BD1ED1B4-0088-1E45-8587-6DF1326BE419}" srcOrd="0" destOrd="0" presId="urn:microsoft.com/office/officeart/2005/8/layout/vProcess5"/>
    <dgm:cxn modelId="{83A40BC1-3FD2-0040-9F33-09AEB2A165B5}" type="presOf" srcId="{0908C49A-EFFF-4C1F-8355-E1851AB476B3}" destId="{993B8778-B84B-E54E-AED5-C040A2AED268}" srcOrd="1" destOrd="0" presId="urn:microsoft.com/office/officeart/2005/8/layout/vProcess5"/>
    <dgm:cxn modelId="{5CACCEE3-9A15-4B0D-8B0D-AABEAC0CAC4A}" srcId="{836B4070-5809-4CFB-B471-5A883CDE75DD}" destId="{BBA1AE04-B50D-498F-85BE-9D30099AA9CB}" srcOrd="4" destOrd="0" parTransId="{C9DCE5B5-F7A9-4AAD-89F3-107E2E21F5ED}" sibTransId="{5B22900D-B57C-42EF-9E6C-1822A6D57C9F}"/>
    <dgm:cxn modelId="{E4DA33E4-FCF7-D243-A039-CF8EA771EBE0}" type="presOf" srcId="{836B4070-5809-4CFB-B471-5A883CDE75DD}" destId="{5E51E03E-F70F-CB47-ACDD-C2833688EBDA}" srcOrd="0" destOrd="0" presId="urn:microsoft.com/office/officeart/2005/8/layout/vProcess5"/>
    <dgm:cxn modelId="{162215F1-1DAC-C04E-84D8-C5ECA366E8E6}" type="presOf" srcId="{3E6702A4-CB2F-45D9-AF45-DA48D41CA25D}" destId="{FC0B2F74-56F9-AC47-A30A-BD72661CABD7}" srcOrd="0" destOrd="0" presId="urn:microsoft.com/office/officeart/2005/8/layout/vProcess5"/>
    <dgm:cxn modelId="{2DEA2ACA-E588-2747-8BFE-507ECA7A635E}" type="presParOf" srcId="{5E51E03E-F70F-CB47-ACDD-C2833688EBDA}" destId="{72DF01B1-1030-604A-B38D-E496F1FF565A}" srcOrd="0" destOrd="0" presId="urn:microsoft.com/office/officeart/2005/8/layout/vProcess5"/>
    <dgm:cxn modelId="{060C7F8D-9DD9-A54D-BF30-E69FCF914DD1}" type="presParOf" srcId="{5E51E03E-F70F-CB47-ACDD-C2833688EBDA}" destId="{DDDF2C5F-33D7-2145-B5FF-85D96BB52816}" srcOrd="1" destOrd="0" presId="urn:microsoft.com/office/officeart/2005/8/layout/vProcess5"/>
    <dgm:cxn modelId="{B393652B-C72E-1F43-B08A-AC916669B2DB}" type="presParOf" srcId="{5E51E03E-F70F-CB47-ACDD-C2833688EBDA}" destId="{15EA3E45-043D-F445-8E72-D9ED65AACC0E}" srcOrd="2" destOrd="0" presId="urn:microsoft.com/office/officeart/2005/8/layout/vProcess5"/>
    <dgm:cxn modelId="{5823AA13-9064-BB42-94DA-1E55D13BB184}" type="presParOf" srcId="{5E51E03E-F70F-CB47-ACDD-C2833688EBDA}" destId="{1F20AC11-410B-9342-B8EF-DE5C2AD442BA}" srcOrd="3" destOrd="0" presId="urn:microsoft.com/office/officeart/2005/8/layout/vProcess5"/>
    <dgm:cxn modelId="{8FDA50F2-4C69-D549-AB6B-E5F73597704B}" type="presParOf" srcId="{5E51E03E-F70F-CB47-ACDD-C2833688EBDA}" destId="{FC0B2F74-56F9-AC47-A30A-BD72661CABD7}" srcOrd="4" destOrd="0" presId="urn:microsoft.com/office/officeart/2005/8/layout/vProcess5"/>
    <dgm:cxn modelId="{21AF61B2-C550-F746-B361-0A2504A97E16}" type="presParOf" srcId="{5E51E03E-F70F-CB47-ACDD-C2833688EBDA}" destId="{BD1ED1B4-0088-1E45-8587-6DF1326BE419}" srcOrd="5" destOrd="0" presId="urn:microsoft.com/office/officeart/2005/8/layout/vProcess5"/>
    <dgm:cxn modelId="{98401B14-A849-E74A-9FFF-A80ACD034E5A}" type="presParOf" srcId="{5E51E03E-F70F-CB47-ACDD-C2833688EBDA}" destId="{C5209D35-F63B-5C4C-A223-09CB5F4986AE}" srcOrd="6" destOrd="0" presId="urn:microsoft.com/office/officeart/2005/8/layout/vProcess5"/>
    <dgm:cxn modelId="{AA9720C6-68C2-C349-AD65-07F1ADA2B677}" type="presParOf" srcId="{5E51E03E-F70F-CB47-ACDD-C2833688EBDA}" destId="{9EEEFD31-36D4-7D4A-96F4-97DE7A0550C8}" srcOrd="7" destOrd="0" presId="urn:microsoft.com/office/officeart/2005/8/layout/vProcess5"/>
    <dgm:cxn modelId="{535A5FDD-3FDE-5A46-B71C-313560E29124}" type="presParOf" srcId="{5E51E03E-F70F-CB47-ACDD-C2833688EBDA}" destId="{0D70B963-6C4D-6041-AF7F-AAA54DC3F352}" srcOrd="8" destOrd="0" presId="urn:microsoft.com/office/officeart/2005/8/layout/vProcess5"/>
    <dgm:cxn modelId="{C0B94513-AA12-B343-8439-5976A615ED73}" type="presParOf" srcId="{5E51E03E-F70F-CB47-ACDD-C2833688EBDA}" destId="{73E60245-AD8E-CF49-B524-037F3DAE6844}" srcOrd="9" destOrd="0" presId="urn:microsoft.com/office/officeart/2005/8/layout/vProcess5"/>
    <dgm:cxn modelId="{A0A06746-1C80-204C-A5BD-07BF9C7A4E99}" type="presParOf" srcId="{5E51E03E-F70F-CB47-ACDD-C2833688EBDA}" destId="{993B8778-B84B-E54E-AED5-C040A2AED268}" srcOrd="10" destOrd="0" presId="urn:microsoft.com/office/officeart/2005/8/layout/vProcess5"/>
    <dgm:cxn modelId="{A02F5611-1194-4747-A32A-8D4320DCD1E8}" type="presParOf" srcId="{5E51E03E-F70F-CB47-ACDD-C2833688EBDA}" destId="{1B297A9B-2DBE-C64D-AD2E-3863DA943B77}" srcOrd="11" destOrd="0" presId="urn:microsoft.com/office/officeart/2005/8/layout/vProcess5"/>
    <dgm:cxn modelId="{DE505E13-81D5-B34C-B982-3FB430FD25AD}" type="presParOf" srcId="{5E51E03E-F70F-CB47-ACDD-C2833688EBDA}" destId="{C268C7CF-D508-0341-A615-6EB03CFE86E0}" srcOrd="12" destOrd="0" presId="urn:microsoft.com/office/officeart/2005/8/layout/vProcess5"/>
    <dgm:cxn modelId="{9D03D186-853A-3F42-B8C1-3739971F12A4}" type="presParOf" srcId="{5E51E03E-F70F-CB47-ACDD-C2833688EBDA}" destId="{2A87134D-A280-BE4B-A131-3C9C7A198943}" srcOrd="13" destOrd="0" presId="urn:microsoft.com/office/officeart/2005/8/layout/vProcess5"/>
    <dgm:cxn modelId="{3F61B390-31B1-4E49-A4FD-68F33D520DF4}" type="presParOf" srcId="{5E51E03E-F70F-CB47-ACDD-C2833688EBDA}" destId="{7A2B100F-10C0-194C-B879-D05D27A16350}" srcOrd="14"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609061-D946-485A-A01A-B31862C5BD2F}" type="doc">
      <dgm:prSet loTypeId="urn:microsoft.com/office/officeart/2018/2/layout/IconLabelDescriptionList" loCatId="icon" qsTypeId="urn:microsoft.com/office/officeart/2005/8/quickstyle/simple2" qsCatId="simple" csTypeId="urn:microsoft.com/office/officeart/2005/8/colors/accent0_3" csCatId="mainScheme" phldr="1"/>
      <dgm:spPr/>
      <dgm:t>
        <a:bodyPr/>
        <a:lstStyle/>
        <a:p>
          <a:endParaRPr lang="en-US"/>
        </a:p>
      </dgm:t>
    </dgm:pt>
    <dgm:pt modelId="{982BC5B1-1EA5-4DA9-8DB4-0A60B0966284}">
      <dgm:prSet custT="1"/>
      <dgm:spPr/>
      <dgm:t>
        <a:bodyPr/>
        <a:lstStyle/>
        <a:p>
          <a:pPr>
            <a:lnSpc>
              <a:spcPct val="100000"/>
            </a:lnSpc>
            <a:defRPr b="1"/>
          </a:pPr>
          <a:r>
            <a:rPr lang="en-US" sz="4400" dirty="0"/>
            <a:t>Concessions</a:t>
          </a:r>
        </a:p>
      </dgm:t>
    </dgm:pt>
    <dgm:pt modelId="{BFFF5A0F-6E69-4D91-9D55-D96A1445800D}" type="parTrans" cxnId="{F48FA5B1-7B2C-4850-9C62-528E44851909}">
      <dgm:prSet/>
      <dgm:spPr/>
      <dgm:t>
        <a:bodyPr/>
        <a:lstStyle/>
        <a:p>
          <a:endParaRPr lang="en-US"/>
        </a:p>
      </dgm:t>
    </dgm:pt>
    <dgm:pt modelId="{632EB552-369E-4F3A-B4D8-6AB2EC72C695}" type="sibTrans" cxnId="{F48FA5B1-7B2C-4850-9C62-528E44851909}">
      <dgm:prSet/>
      <dgm:spPr/>
      <dgm:t>
        <a:bodyPr/>
        <a:lstStyle/>
        <a:p>
          <a:endParaRPr lang="en-US"/>
        </a:p>
      </dgm:t>
    </dgm:pt>
    <dgm:pt modelId="{CFEC8CED-A5F3-4C46-A87E-B7FF728434ED}">
      <dgm:prSet custT="1"/>
      <dgm:spPr/>
      <dgm:t>
        <a:bodyPr/>
        <a:lstStyle/>
        <a:p>
          <a:pPr>
            <a:lnSpc>
              <a:spcPct val="100000"/>
            </a:lnSpc>
          </a:pPr>
          <a:r>
            <a:rPr lang="en-US" sz="1600" dirty="0"/>
            <a:t>House selection of beer, wine, and nonalcoholic beverages</a:t>
          </a:r>
        </a:p>
      </dgm:t>
    </dgm:pt>
    <dgm:pt modelId="{07411D8F-4B7F-4EF2-9117-53FF5048B886}" type="parTrans" cxnId="{D1F06860-4227-42E3-A7FC-FF7A28FD4B04}">
      <dgm:prSet/>
      <dgm:spPr/>
      <dgm:t>
        <a:bodyPr/>
        <a:lstStyle/>
        <a:p>
          <a:endParaRPr lang="en-US"/>
        </a:p>
      </dgm:t>
    </dgm:pt>
    <dgm:pt modelId="{4328272C-B148-4C0B-B426-EF929DAD865B}" type="sibTrans" cxnId="{D1F06860-4227-42E3-A7FC-FF7A28FD4B04}">
      <dgm:prSet/>
      <dgm:spPr/>
      <dgm:t>
        <a:bodyPr/>
        <a:lstStyle/>
        <a:p>
          <a:endParaRPr lang="en-US"/>
        </a:p>
      </dgm:t>
    </dgm:pt>
    <dgm:pt modelId="{5FB23585-5267-4353-A930-E996A078B3F9}">
      <dgm:prSet custT="1"/>
      <dgm:spPr/>
      <dgm:t>
        <a:bodyPr/>
        <a:lstStyle/>
        <a:p>
          <a:pPr>
            <a:lnSpc>
              <a:spcPct val="100000"/>
            </a:lnSpc>
          </a:pPr>
          <a:r>
            <a:rPr lang="en-US" sz="1600" dirty="0"/>
            <a:t>Individually packaged snacks and candy</a:t>
          </a:r>
        </a:p>
      </dgm:t>
    </dgm:pt>
    <dgm:pt modelId="{25608E6E-558A-482D-AD9C-B09B83548C2D}" type="parTrans" cxnId="{467AD57C-02FD-4956-B4E2-B8775F3CD28E}">
      <dgm:prSet/>
      <dgm:spPr/>
      <dgm:t>
        <a:bodyPr/>
        <a:lstStyle/>
        <a:p>
          <a:endParaRPr lang="en-US"/>
        </a:p>
      </dgm:t>
    </dgm:pt>
    <dgm:pt modelId="{2C958796-77D1-4FA3-BA72-6CF8AC8CB641}" type="sibTrans" cxnId="{467AD57C-02FD-4956-B4E2-B8775F3CD28E}">
      <dgm:prSet/>
      <dgm:spPr/>
      <dgm:t>
        <a:bodyPr/>
        <a:lstStyle/>
        <a:p>
          <a:endParaRPr lang="en-US"/>
        </a:p>
      </dgm:t>
    </dgm:pt>
    <dgm:pt modelId="{8CFBDD19-CA34-488A-8AC1-EFA6A78E4C2F}">
      <dgm:prSet custT="1"/>
      <dgm:spPr/>
      <dgm:t>
        <a:bodyPr/>
        <a:lstStyle/>
        <a:p>
          <a:pPr>
            <a:lnSpc>
              <a:spcPct val="100000"/>
            </a:lnSpc>
          </a:pPr>
          <a:r>
            <a:rPr lang="en-US" sz="1600" dirty="0"/>
            <a:t>Concession staffing will be determined based on ticket sales</a:t>
          </a:r>
        </a:p>
      </dgm:t>
    </dgm:pt>
    <dgm:pt modelId="{48F73F66-0DFA-4285-A9AC-40BAAD3EA37B}" type="parTrans" cxnId="{75A3559A-3752-4C2F-B12E-3CA0F4FBA3EE}">
      <dgm:prSet/>
      <dgm:spPr/>
      <dgm:t>
        <a:bodyPr/>
        <a:lstStyle/>
        <a:p>
          <a:endParaRPr lang="en-US"/>
        </a:p>
      </dgm:t>
    </dgm:pt>
    <dgm:pt modelId="{0140E418-7480-4AA9-8CDF-02A4C38CF742}" type="sibTrans" cxnId="{75A3559A-3752-4C2F-B12E-3CA0F4FBA3EE}">
      <dgm:prSet/>
      <dgm:spPr/>
      <dgm:t>
        <a:bodyPr/>
        <a:lstStyle/>
        <a:p>
          <a:endParaRPr lang="en-US"/>
        </a:p>
      </dgm:t>
    </dgm:pt>
    <dgm:pt modelId="{E1BC0F1E-9C34-48DE-A91F-FCBB95A22ACE}">
      <dgm:prSet custT="1"/>
      <dgm:spPr/>
      <dgm:t>
        <a:bodyPr/>
        <a:lstStyle/>
        <a:p>
          <a:pPr>
            <a:lnSpc>
              <a:spcPct val="100000"/>
            </a:lnSpc>
          </a:pPr>
          <a:r>
            <a:rPr lang="en-US" sz="1600" i="1" dirty="0"/>
            <a:t>*Note- All menu items are chosen at Capital One Hall’s discretion*</a:t>
          </a:r>
          <a:endParaRPr lang="en-US" sz="1600" dirty="0"/>
        </a:p>
      </dgm:t>
    </dgm:pt>
    <dgm:pt modelId="{94F37E36-5C12-4AAE-8090-B6840A1D8751}" type="parTrans" cxnId="{4ADB1A13-5446-4EFA-A582-DA8396E6BD97}">
      <dgm:prSet/>
      <dgm:spPr/>
      <dgm:t>
        <a:bodyPr/>
        <a:lstStyle/>
        <a:p>
          <a:endParaRPr lang="en-US"/>
        </a:p>
      </dgm:t>
    </dgm:pt>
    <dgm:pt modelId="{3E7136B2-CC18-4BEB-AA75-27C716121ED6}" type="sibTrans" cxnId="{4ADB1A13-5446-4EFA-A582-DA8396E6BD97}">
      <dgm:prSet/>
      <dgm:spPr/>
      <dgm:t>
        <a:bodyPr/>
        <a:lstStyle/>
        <a:p>
          <a:endParaRPr lang="en-US"/>
        </a:p>
      </dgm:t>
    </dgm:pt>
    <dgm:pt modelId="{B4343844-D32C-4D84-BAE3-80C343EB1F92}">
      <dgm:prSet custT="1"/>
      <dgm:spPr/>
      <dgm:t>
        <a:bodyPr/>
        <a:lstStyle/>
        <a:p>
          <a:pPr>
            <a:lnSpc>
              <a:spcPct val="100000"/>
            </a:lnSpc>
            <a:defRPr b="1"/>
          </a:pPr>
          <a:r>
            <a:rPr lang="en-US" sz="4400" dirty="0"/>
            <a:t>Catering Needs</a:t>
          </a:r>
        </a:p>
      </dgm:t>
    </dgm:pt>
    <dgm:pt modelId="{25C43A8D-3DFC-445A-8057-592645FA7D02}" type="parTrans" cxnId="{401E0D31-188D-46A0-8E3B-BCFF9A13397B}">
      <dgm:prSet/>
      <dgm:spPr/>
      <dgm:t>
        <a:bodyPr/>
        <a:lstStyle/>
        <a:p>
          <a:endParaRPr lang="en-US"/>
        </a:p>
      </dgm:t>
    </dgm:pt>
    <dgm:pt modelId="{2DDDC89C-7FF9-4D5E-8591-A92FD4DC2320}" type="sibTrans" cxnId="{401E0D31-188D-46A0-8E3B-BCFF9A13397B}">
      <dgm:prSet/>
      <dgm:spPr/>
      <dgm:t>
        <a:bodyPr/>
        <a:lstStyle/>
        <a:p>
          <a:endParaRPr lang="en-US"/>
        </a:p>
      </dgm:t>
    </dgm:pt>
    <dgm:pt modelId="{1FA39D54-ACE4-478B-8465-03744AEEEC18}">
      <dgm:prSet custT="1"/>
      <dgm:spPr/>
      <dgm:t>
        <a:bodyPr/>
        <a:lstStyle/>
        <a:p>
          <a:pPr>
            <a:lnSpc>
              <a:spcPct val="100000"/>
            </a:lnSpc>
            <a:buNone/>
          </a:pPr>
          <a:r>
            <a:rPr lang="en-US" sz="1600" dirty="0"/>
            <a:t>All food and beverage </a:t>
          </a:r>
          <a:r>
            <a:rPr lang="en-US" sz="1600" b="1" dirty="0"/>
            <a:t>must</a:t>
          </a:r>
          <a:r>
            <a:rPr lang="en-US" sz="1600" dirty="0"/>
            <a:t> come through Capital One Hall’s in-house catering</a:t>
          </a:r>
        </a:p>
      </dgm:t>
    </dgm:pt>
    <dgm:pt modelId="{1F9E2213-9CDC-4373-B737-0277E0C1398D}" type="parTrans" cxnId="{976F6AD2-0C2F-4218-8352-C495A3A89FC4}">
      <dgm:prSet/>
      <dgm:spPr/>
      <dgm:t>
        <a:bodyPr/>
        <a:lstStyle/>
        <a:p>
          <a:endParaRPr lang="en-US"/>
        </a:p>
      </dgm:t>
    </dgm:pt>
    <dgm:pt modelId="{7A8F2365-D245-4E89-A085-D0776990DA32}" type="sibTrans" cxnId="{976F6AD2-0C2F-4218-8352-C495A3A89FC4}">
      <dgm:prSet/>
      <dgm:spPr/>
      <dgm:t>
        <a:bodyPr/>
        <a:lstStyle/>
        <a:p>
          <a:endParaRPr lang="en-US"/>
        </a:p>
      </dgm:t>
    </dgm:pt>
    <dgm:pt modelId="{598E3BF5-36A3-4EEE-B42E-CC5E8347D5F6}">
      <dgm:prSet custT="1"/>
      <dgm:spPr/>
      <dgm:t>
        <a:bodyPr/>
        <a:lstStyle/>
        <a:p>
          <a:pPr>
            <a:lnSpc>
              <a:spcPct val="100000"/>
            </a:lnSpc>
            <a:buNone/>
          </a:pPr>
          <a:r>
            <a:rPr lang="en-US" sz="1600" dirty="0"/>
            <a:t>Catering and Sales Manager to be notified of all catering needs</a:t>
          </a:r>
        </a:p>
      </dgm:t>
    </dgm:pt>
    <dgm:pt modelId="{626AD218-809D-471A-90E4-FFBC8B34E35E}" type="parTrans" cxnId="{99A48A51-DD45-48CE-9246-CC20EC699A15}">
      <dgm:prSet/>
      <dgm:spPr/>
      <dgm:t>
        <a:bodyPr/>
        <a:lstStyle/>
        <a:p>
          <a:endParaRPr lang="en-US"/>
        </a:p>
      </dgm:t>
    </dgm:pt>
    <dgm:pt modelId="{DCF49D48-31BE-4560-97D2-9B559FC46187}" type="sibTrans" cxnId="{99A48A51-DD45-48CE-9246-CC20EC699A15}">
      <dgm:prSet/>
      <dgm:spPr/>
      <dgm:t>
        <a:bodyPr/>
        <a:lstStyle/>
        <a:p>
          <a:endParaRPr lang="en-US"/>
        </a:p>
      </dgm:t>
    </dgm:pt>
    <dgm:pt modelId="{E9A9FEA6-3B43-4D62-9934-C8BA07C26E69}">
      <dgm:prSet custT="1"/>
      <dgm:spPr/>
      <dgm:t>
        <a:bodyPr/>
        <a:lstStyle/>
        <a:p>
          <a:pPr>
            <a:lnSpc>
              <a:spcPct val="100000"/>
            </a:lnSpc>
            <a:buNone/>
          </a:pPr>
          <a:r>
            <a:rPr lang="en-US" sz="1600" dirty="0"/>
            <a:t>Examples:</a:t>
          </a:r>
        </a:p>
      </dgm:t>
    </dgm:pt>
    <dgm:pt modelId="{AA5F10C4-6E19-4CAF-B760-9B2DAAB2B26B}" type="parTrans" cxnId="{6D57DED6-6A5F-4BC6-B7AA-049A4D0EA69B}">
      <dgm:prSet/>
      <dgm:spPr/>
      <dgm:t>
        <a:bodyPr/>
        <a:lstStyle/>
        <a:p>
          <a:endParaRPr lang="en-US"/>
        </a:p>
      </dgm:t>
    </dgm:pt>
    <dgm:pt modelId="{9C006DAA-97D9-4320-B42A-2EECA993F74E}" type="sibTrans" cxnId="{6D57DED6-6A5F-4BC6-B7AA-049A4D0EA69B}">
      <dgm:prSet/>
      <dgm:spPr/>
      <dgm:t>
        <a:bodyPr/>
        <a:lstStyle/>
        <a:p>
          <a:endParaRPr lang="en-US"/>
        </a:p>
      </dgm:t>
    </dgm:pt>
    <dgm:pt modelId="{A078177F-4395-443B-AE73-29EF08F2D9C0}">
      <dgm:prSet custT="1"/>
      <dgm:spPr/>
      <dgm:t>
        <a:bodyPr/>
        <a:lstStyle/>
        <a:p>
          <a:pPr>
            <a:buFont typeface="Courier New" panose="02070309020205020404" pitchFamily="49" charset="0"/>
            <a:buChar char="o"/>
          </a:pPr>
          <a:r>
            <a:rPr lang="en-US" sz="1600" dirty="0"/>
            <a:t>Pre-show dinners, post-show receptions/toasts, backstage catering, water bottle cases</a:t>
          </a:r>
        </a:p>
      </dgm:t>
    </dgm:pt>
    <dgm:pt modelId="{0229D267-9480-4C41-BF25-F92ADA738E70}" type="parTrans" cxnId="{BE8AF58E-81FC-491B-A5B1-73BF4CC0D3C0}">
      <dgm:prSet/>
      <dgm:spPr/>
      <dgm:t>
        <a:bodyPr/>
        <a:lstStyle/>
        <a:p>
          <a:endParaRPr lang="en-US"/>
        </a:p>
      </dgm:t>
    </dgm:pt>
    <dgm:pt modelId="{01AE33FC-87A8-4D8A-82F9-A006D206CB45}" type="sibTrans" cxnId="{BE8AF58E-81FC-491B-A5B1-73BF4CC0D3C0}">
      <dgm:prSet/>
      <dgm:spPr/>
      <dgm:t>
        <a:bodyPr/>
        <a:lstStyle/>
        <a:p>
          <a:endParaRPr lang="en-US"/>
        </a:p>
      </dgm:t>
    </dgm:pt>
    <dgm:pt modelId="{D53E5918-5102-4CFC-94DE-AA49F832069A}" type="pres">
      <dgm:prSet presAssocID="{9F609061-D946-485A-A01A-B31862C5BD2F}" presName="root" presStyleCnt="0">
        <dgm:presLayoutVars>
          <dgm:dir/>
          <dgm:resizeHandles val="exact"/>
        </dgm:presLayoutVars>
      </dgm:prSet>
      <dgm:spPr/>
    </dgm:pt>
    <dgm:pt modelId="{AD4BD742-CE35-4EE0-8EB0-E0206BA2B86A}" type="pres">
      <dgm:prSet presAssocID="{982BC5B1-1EA5-4DA9-8DB4-0A60B0966284}" presName="compNode" presStyleCnt="0"/>
      <dgm:spPr/>
    </dgm:pt>
    <dgm:pt modelId="{5548A26F-6BBA-4751-A753-5DE0F24A4A98}" type="pres">
      <dgm:prSet presAssocID="{982BC5B1-1EA5-4DA9-8DB4-0A60B0966284}" presName="iconRect" presStyleLbl="node1" presStyleIdx="0" presStyleCnt="2" custLinFactNeighborY="-958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ndy"/>
        </a:ext>
      </dgm:extLst>
    </dgm:pt>
    <dgm:pt modelId="{B0E33E45-85D3-4F02-9145-4E1D31715CC6}" type="pres">
      <dgm:prSet presAssocID="{982BC5B1-1EA5-4DA9-8DB4-0A60B0966284}" presName="iconSpace" presStyleCnt="0"/>
      <dgm:spPr/>
    </dgm:pt>
    <dgm:pt modelId="{49EA9FED-EB3A-490A-8BA7-C4DFCAC89567}" type="pres">
      <dgm:prSet presAssocID="{982BC5B1-1EA5-4DA9-8DB4-0A60B0966284}" presName="parTx" presStyleLbl="revTx" presStyleIdx="0" presStyleCnt="4" custLinFactNeighborX="-307" custLinFactNeighborY="-13447">
        <dgm:presLayoutVars>
          <dgm:chMax val="0"/>
          <dgm:chPref val="0"/>
        </dgm:presLayoutVars>
      </dgm:prSet>
      <dgm:spPr/>
    </dgm:pt>
    <dgm:pt modelId="{CF761F3D-67B3-43DD-973A-041854725839}" type="pres">
      <dgm:prSet presAssocID="{982BC5B1-1EA5-4DA9-8DB4-0A60B0966284}" presName="txSpace" presStyleCnt="0"/>
      <dgm:spPr/>
    </dgm:pt>
    <dgm:pt modelId="{29B78F89-905D-47E2-96D6-34AFB9E1C94B}" type="pres">
      <dgm:prSet presAssocID="{982BC5B1-1EA5-4DA9-8DB4-0A60B0966284}" presName="desTx" presStyleLbl="revTx" presStyleIdx="1" presStyleCnt="4">
        <dgm:presLayoutVars/>
      </dgm:prSet>
      <dgm:spPr/>
    </dgm:pt>
    <dgm:pt modelId="{3869F56B-88C6-4923-BD11-B3200D200936}" type="pres">
      <dgm:prSet presAssocID="{632EB552-369E-4F3A-B4D8-6AB2EC72C695}" presName="sibTrans" presStyleCnt="0"/>
      <dgm:spPr/>
    </dgm:pt>
    <dgm:pt modelId="{34CED214-95E4-4858-819F-4780B47B3ECF}" type="pres">
      <dgm:prSet presAssocID="{B4343844-D32C-4D84-BAE3-80C343EB1F92}" presName="compNode" presStyleCnt="0"/>
      <dgm:spPr/>
    </dgm:pt>
    <dgm:pt modelId="{57C9E3AE-26FB-40A8-A269-27C68CF2A85B}" type="pres">
      <dgm:prSet presAssocID="{B4343844-D32C-4D84-BAE3-80C343EB1F9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iter"/>
        </a:ext>
      </dgm:extLst>
    </dgm:pt>
    <dgm:pt modelId="{AFA301BF-A35F-4F64-A053-403ADD7B9552}" type="pres">
      <dgm:prSet presAssocID="{B4343844-D32C-4D84-BAE3-80C343EB1F92}" presName="iconSpace" presStyleCnt="0"/>
      <dgm:spPr/>
    </dgm:pt>
    <dgm:pt modelId="{70B71839-E85E-413A-8E28-D8A5E3BC287D}" type="pres">
      <dgm:prSet presAssocID="{B4343844-D32C-4D84-BAE3-80C343EB1F92}" presName="parTx" presStyleLbl="revTx" presStyleIdx="2" presStyleCnt="4" custLinFactNeighborX="-8750" custLinFactNeighborY="-13447">
        <dgm:presLayoutVars>
          <dgm:chMax val="0"/>
          <dgm:chPref val="0"/>
        </dgm:presLayoutVars>
      </dgm:prSet>
      <dgm:spPr/>
    </dgm:pt>
    <dgm:pt modelId="{F4AE87B3-1729-42EB-91E5-BDB37C59B664}" type="pres">
      <dgm:prSet presAssocID="{B4343844-D32C-4D84-BAE3-80C343EB1F92}" presName="txSpace" presStyleCnt="0"/>
      <dgm:spPr/>
    </dgm:pt>
    <dgm:pt modelId="{8D4D0DC9-BFD7-476A-AAC2-58578E72180F}" type="pres">
      <dgm:prSet presAssocID="{B4343844-D32C-4D84-BAE3-80C343EB1F92}" presName="desTx" presStyleLbl="revTx" presStyleIdx="3" presStyleCnt="4" custScaleX="116096">
        <dgm:presLayoutVars/>
      </dgm:prSet>
      <dgm:spPr/>
    </dgm:pt>
  </dgm:ptLst>
  <dgm:cxnLst>
    <dgm:cxn modelId="{61580E10-0128-42D8-8801-A02BFCBC1D46}" type="presOf" srcId="{B4343844-D32C-4D84-BAE3-80C343EB1F92}" destId="{70B71839-E85E-413A-8E28-D8A5E3BC287D}" srcOrd="0" destOrd="0" presId="urn:microsoft.com/office/officeart/2018/2/layout/IconLabelDescriptionList"/>
    <dgm:cxn modelId="{3988FA12-7C35-485C-9912-0BD6DED24A30}" type="presOf" srcId="{5FB23585-5267-4353-A930-E996A078B3F9}" destId="{29B78F89-905D-47E2-96D6-34AFB9E1C94B}" srcOrd="0" destOrd="1" presId="urn:microsoft.com/office/officeart/2018/2/layout/IconLabelDescriptionList"/>
    <dgm:cxn modelId="{4ADB1A13-5446-4EFA-A582-DA8396E6BD97}" srcId="{982BC5B1-1EA5-4DA9-8DB4-0A60B0966284}" destId="{E1BC0F1E-9C34-48DE-A91F-FCBB95A22ACE}" srcOrd="3" destOrd="0" parTransId="{94F37E36-5C12-4AAE-8090-B6840A1D8751}" sibTransId="{3E7136B2-CC18-4BEB-AA75-27C716121ED6}"/>
    <dgm:cxn modelId="{401E0D31-188D-46A0-8E3B-BCFF9A13397B}" srcId="{9F609061-D946-485A-A01A-B31862C5BD2F}" destId="{B4343844-D32C-4D84-BAE3-80C343EB1F92}" srcOrd="1" destOrd="0" parTransId="{25C43A8D-3DFC-445A-8057-592645FA7D02}" sibTransId="{2DDDC89C-7FF9-4D5E-8591-A92FD4DC2320}"/>
    <dgm:cxn modelId="{4E7ED35E-8D9D-4FDD-B3C8-4EBAAE3978A6}" type="presOf" srcId="{A078177F-4395-443B-AE73-29EF08F2D9C0}" destId="{8D4D0DC9-BFD7-476A-AAC2-58578E72180F}" srcOrd="0" destOrd="3" presId="urn:microsoft.com/office/officeart/2018/2/layout/IconLabelDescriptionList"/>
    <dgm:cxn modelId="{D1F06860-4227-42E3-A7FC-FF7A28FD4B04}" srcId="{982BC5B1-1EA5-4DA9-8DB4-0A60B0966284}" destId="{CFEC8CED-A5F3-4C46-A87E-B7FF728434ED}" srcOrd="0" destOrd="0" parTransId="{07411D8F-4B7F-4EF2-9117-53FF5048B886}" sibTransId="{4328272C-B148-4C0B-B426-EF929DAD865B}"/>
    <dgm:cxn modelId="{195D036A-BC11-468F-983C-6514ACEFF67C}" type="presOf" srcId="{982BC5B1-1EA5-4DA9-8DB4-0A60B0966284}" destId="{49EA9FED-EB3A-490A-8BA7-C4DFCAC89567}" srcOrd="0" destOrd="0" presId="urn:microsoft.com/office/officeart/2018/2/layout/IconLabelDescriptionList"/>
    <dgm:cxn modelId="{38B3F14B-1D8E-40DC-A856-4C3E8C66F31A}" type="presOf" srcId="{1FA39D54-ACE4-478B-8465-03744AEEEC18}" destId="{8D4D0DC9-BFD7-476A-AAC2-58578E72180F}" srcOrd="0" destOrd="0" presId="urn:microsoft.com/office/officeart/2018/2/layout/IconLabelDescriptionList"/>
    <dgm:cxn modelId="{99A48A51-DD45-48CE-9246-CC20EC699A15}" srcId="{B4343844-D32C-4D84-BAE3-80C343EB1F92}" destId="{598E3BF5-36A3-4EEE-B42E-CC5E8347D5F6}" srcOrd="1" destOrd="0" parTransId="{626AD218-809D-471A-90E4-FFBC8B34E35E}" sibTransId="{DCF49D48-31BE-4560-97D2-9B559FC46187}"/>
    <dgm:cxn modelId="{035C6959-C6BC-4450-B8A9-F0E5BEFC9858}" type="presOf" srcId="{8CFBDD19-CA34-488A-8AC1-EFA6A78E4C2F}" destId="{29B78F89-905D-47E2-96D6-34AFB9E1C94B}" srcOrd="0" destOrd="2" presId="urn:microsoft.com/office/officeart/2018/2/layout/IconLabelDescriptionList"/>
    <dgm:cxn modelId="{467AD57C-02FD-4956-B4E2-B8775F3CD28E}" srcId="{982BC5B1-1EA5-4DA9-8DB4-0A60B0966284}" destId="{5FB23585-5267-4353-A930-E996A078B3F9}" srcOrd="1" destOrd="0" parTransId="{25608E6E-558A-482D-AD9C-B09B83548C2D}" sibTransId="{2C958796-77D1-4FA3-BA72-6CF8AC8CB641}"/>
    <dgm:cxn modelId="{A4B6DB81-7961-4573-B296-388BB5DF4054}" type="presOf" srcId="{9F609061-D946-485A-A01A-B31862C5BD2F}" destId="{D53E5918-5102-4CFC-94DE-AA49F832069A}" srcOrd="0" destOrd="0" presId="urn:microsoft.com/office/officeart/2018/2/layout/IconLabelDescriptionList"/>
    <dgm:cxn modelId="{BE8AF58E-81FC-491B-A5B1-73BF4CC0D3C0}" srcId="{E9A9FEA6-3B43-4D62-9934-C8BA07C26E69}" destId="{A078177F-4395-443B-AE73-29EF08F2D9C0}" srcOrd="0" destOrd="0" parTransId="{0229D267-9480-4C41-BF25-F92ADA738E70}" sibTransId="{01AE33FC-87A8-4D8A-82F9-A006D206CB45}"/>
    <dgm:cxn modelId="{75A3559A-3752-4C2F-B12E-3CA0F4FBA3EE}" srcId="{982BC5B1-1EA5-4DA9-8DB4-0A60B0966284}" destId="{8CFBDD19-CA34-488A-8AC1-EFA6A78E4C2F}" srcOrd="2" destOrd="0" parTransId="{48F73F66-0DFA-4285-A9AC-40BAAD3EA37B}" sibTransId="{0140E418-7480-4AA9-8CDF-02A4C38CF742}"/>
    <dgm:cxn modelId="{59BF51A0-FAC3-4ED0-91E1-6BA6B5D40BA5}" type="presOf" srcId="{E9A9FEA6-3B43-4D62-9934-C8BA07C26E69}" destId="{8D4D0DC9-BFD7-476A-AAC2-58578E72180F}" srcOrd="0" destOrd="2" presId="urn:microsoft.com/office/officeart/2018/2/layout/IconLabelDescriptionList"/>
    <dgm:cxn modelId="{F48FA5B1-7B2C-4850-9C62-528E44851909}" srcId="{9F609061-D946-485A-A01A-B31862C5BD2F}" destId="{982BC5B1-1EA5-4DA9-8DB4-0A60B0966284}" srcOrd="0" destOrd="0" parTransId="{BFFF5A0F-6E69-4D91-9D55-D96A1445800D}" sibTransId="{632EB552-369E-4F3A-B4D8-6AB2EC72C695}"/>
    <dgm:cxn modelId="{D03685CD-71A1-46E6-B346-BEA61A949294}" type="presOf" srcId="{CFEC8CED-A5F3-4C46-A87E-B7FF728434ED}" destId="{29B78F89-905D-47E2-96D6-34AFB9E1C94B}" srcOrd="0" destOrd="0" presId="urn:microsoft.com/office/officeart/2018/2/layout/IconLabelDescriptionList"/>
    <dgm:cxn modelId="{6D5EB3CD-B2D1-4C68-8A1D-83021B10D777}" type="presOf" srcId="{E1BC0F1E-9C34-48DE-A91F-FCBB95A22ACE}" destId="{29B78F89-905D-47E2-96D6-34AFB9E1C94B}" srcOrd="0" destOrd="3" presId="urn:microsoft.com/office/officeart/2018/2/layout/IconLabelDescriptionList"/>
    <dgm:cxn modelId="{976F6AD2-0C2F-4218-8352-C495A3A89FC4}" srcId="{B4343844-D32C-4D84-BAE3-80C343EB1F92}" destId="{1FA39D54-ACE4-478B-8465-03744AEEEC18}" srcOrd="0" destOrd="0" parTransId="{1F9E2213-9CDC-4373-B737-0277E0C1398D}" sibTransId="{7A8F2365-D245-4E89-A085-D0776990DA32}"/>
    <dgm:cxn modelId="{6D57DED6-6A5F-4BC6-B7AA-049A4D0EA69B}" srcId="{B4343844-D32C-4D84-BAE3-80C343EB1F92}" destId="{E9A9FEA6-3B43-4D62-9934-C8BA07C26E69}" srcOrd="2" destOrd="0" parTransId="{AA5F10C4-6E19-4CAF-B760-9B2DAAB2B26B}" sibTransId="{9C006DAA-97D9-4320-B42A-2EECA993F74E}"/>
    <dgm:cxn modelId="{817EE6EF-F26A-4CD5-AABC-2BA417C16D44}" type="presOf" srcId="{598E3BF5-36A3-4EEE-B42E-CC5E8347D5F6}" destId="{8D4D0DC9-BFD7-476A-AAC2-58578E72180F}" srcOrd="0" destOrd="1" presId="urn:microsoft.com/office/officeart/2018/2/layout/IconLabelDescriptionList"/>
    <dgm:cxn modelId="{256C190F-1761-42E8-AD16-F3E0F6C65B74}" type="presParOf" srcId="{D53E5918-5102-4CFC-94DE-AA49F832069A}" destId="{AD4BD742-CE35-4EE0-8EB0-E0206BA2B86A}" srcOrd="0" destOrd="0" presId="urn:microsoft.com/office/officeart/2018/2/layout/IconLabelDescriptionList"/>
    <dgm:cxn modelId="{A225CA3E-EA7B-4F05-A458-883BFC8BB22E}" type="presParOf" srcId="{AD4BD742-CE35-4EE0-8EB0-E0206BA2B86A}" destId="{5548A26F-6BBA-4751-A753-5DE0F24A4A98}" srcOrd="0" destOrd="0" presId="urn:microsoft.com/office/officeart/2018/2/layout/IconLabelDescriptionList"/>
    <dgm:cxn modelId="{F3759543-17F6-48D8-A8A8-CE86C3B009F6}" type="presParOf" srcId="{AD4BD742-CE35-4EE0-8EB0-E0206BA2B86A}" destId="{B0E33E45-85D3-4F02-9145-4E1D31715CC6}" srcOrd="1" destOrd="0" presId="urn:microsoft.com/office/officeart/2018/2/layout/IconLabelDescriptionList"/>
    <dgm:cxn modelId="{57C72557-A9DA-44BE-A5AD-7E3B4807C5AD}" type="presParOf" srcId="{AD4BD742-CE35-4EE0-8EB0-E0206BA2B86A}" destId="{49EA9FED-EB3A-490A-8BA7-C4DFCAC89567}" srcOrd="2" destOrd="0" presId="urn:microsoft.com/office/officeart/2018/2/layout/IconLabelDescriptionList"/>
    <dgm:cxn modelId="{4E191BF2-C1A7-4A54-851D-C24ACA3D46FA}" type="presParOf" srcId="{AD4BD742-CE35-4EE0-8EB0-E0206BA2B86A}" destId="{CF761F3D-67B3-43DD-973A-041854725839}" srcOrd="3" destOrd="0" presId="urn:microsoft.com/office/officeart/2018/2/layout/IconLabelDescriptionList"/>
    <dgm:cxn modelId="{8FB1C043-D3F2-4D89-8C0A-FFB53DBB1D41}" type="presParOf" srcId="{AD4BD742-CE35-4EE0-8EB0-E0206BA2B86A}" destId="{29B78F89-905D-47E2-96D6-34AFB9E1C94B}" srcOrd="4" destOrd="0" presId="urn:microsoft.com/office/officeart/2018/2/layout/IconLabelDescriptionList"/>
    <dgm:cxn modelId="{C5E05C67-6D1C-4650-A20D-8FB0C81B69A2}" type="presParOf" srcId="{D53E5918-5102-4CFC-94DE-AA49F832069A}" destId="{3869F56B-88C6-4923-BD11-B3200D200936}" srcOrd="1" destOrd="0" presId="urn:microsoft.com/office/officeart/2018/2/layout/IconLabelDescriptionList"/>
    <dgm:cxn modelId="{C630F3E8-57E8-41C7-B5D2-6BA4479DA5ED}" type="presParOf" srcId="{D53E5918-5102-4CFC-94DE-AA49F832069A}" destId="{34CED214-95E4-4858-819F-4780B47B3ECF}" srcOrd="2" destOrd="0" presId="urn:microsoft.com/office/officeart/2018/2/layout/IconLabelDescriptionList"/>
    <dgm:cxn modelId="{29CCABDD-3157-48B8-9183-AB44A0722628}" type="presParOf" srcId="{34CED214-95E4-4858-819F-4780B47B3ECF}" destId="{57C9E3AE-26FB-40A8-A269-27C68CF2A85B}" srcOrd="0" destOrd="0" presId="urn:microsoft.com/office/officeart/2018/2/layout/IconLabelDescriptionList"/>
    <dgm:cxn modelId="{DA14EE24-E2EC-4099-9481-FB9A3726DF03}" type="presParOf" srcId="{34CED214-95E4-4858-819F-4780B47B3ECF}" destId="{AFA301BF-A35F-4F64-A053-403ADD7B9552}" srcOrd="1" destOrd="0" presId="urn:microsoft.com/office/officeart/2018/2/layout/IconLabelDescriptionList"/>
    <dgm:cxn modelId="{07071AC2-4EE3-402D-AD5E-A883A67D1B0B}" type="presParOf" srcId="{34CED214-95E4-4858-819F-4780B47B3ECF}" destId="{70B71839-E85E-413A-8E28-D8A5E3BC287D}" srcOrd="2" destOrd="0" presId="urn:microsoft.com/office/officeart/2018/2/layout/IconLabelDescriptionList"/>
    <dgm:cxn modelId="{3E1B64FD-38C8-4597-B686-7FA2303111D8}" type="presParOf" srcId="{34CED214-95E4-4858-819F-4780B47B3ECF}" destId="{F4AE87B3-1729-42EB-91E5-BDB37C59B664}" srcOrd="3" destOrd="0" presId="urn:microsoft.com/office/officeart/2018/2/layout/IconLabelDescriptionList"/>
    <dgm:cxn modelId="{27618771-3975-4B6C-88DB-1177FE33694C}" type="presParOf" srcId="{34CED214-95E4-4858-819F-4780B47B3ECF}" destId="{8D4D0DC9-BFD7-476A-AAC2-58578E72180F}"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BC2EB38-CE37-4DED-8AF8-F141BF1027C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507079C8-261E-46B7-A588-2D4BF9BDACD4}">
      <dgm:prSet custT="1"/>
      <dgm:spPr/>
      <dgm:t>
        <a:bodyPr/>
        <a:lstStyle/>
        <a:p>
          <a:r>
            <a:rPr lang="en-US" sz="2200" dirty="0"/>
            <a:t>1 month prior</a:t>
          </a:r>
        </a:p>
      </dgm:t>
    </dgm:pt>
    <dgm:pt modelId="{0A2CBA03-F8EA-4FCB-898A-489DDAA45E6F}" type="parTrans" cxnId="{DF4DC2F4-4E5F-4108-BBED-F8D209D49CDE}">
      <dgm:prSet/>
      <dgm:spPr/>
      <dgm:t>
        <a:bodyPr/>
        <a:lstStyle/>
        <a:p>
          <a:endParaRPr lang="en-US"/>
        </a:p>
      </dgm:t>
    </dgm:pt>
    <dgm:pt modelId="{B8CB7770-8915-4F5C-9724-D757CAAB6F61}" type="sibTrans" cxnId="{DF4DC2F4-4E5F-4108-BBED-F8D209D49CDE}">
      <dgm:prSet/>
      <dgm:spPr/>
      <dgm:t>
        <a:bodyPr/>
        <a:lstStyle/>
        <a:p>
          <a:endParaRPr lang="en-US"/>
        </a:p>
      </dgm:t>
    </dgm:pt>
    <dgm:pt modelId="{13E0ED06-4703-449F-A445-1199ACF4B32E}">
      <dgm:prSet custT="1"/>
      <dgm:spPr/>
      <dgm:t>
        <a:bodyPr/>
        <a:lstStyle/>
        <a:p>
          <a:r>
            <a:rPr lang="en-US" sz="1600" dirty="0"/>
            <a:t>Initial email explaining all current information of the event</a:t>
          </a:r>
        </a:p>
      </dgm:t>
    </dgm:pt>
    <dgm:pt modelId="{CDD498A6-9CB1-49F1-8964-A9DA34030D8A}" type="parTrans" cxnId="{C13ED0D1-5162-4B1A-811E-9EEEFB40BB2D}">
      <dgm:prSet/>
      <dgm:spPr/>
      <dgm:t>
        <a:bodyPr/>
        <a:lstStyle/>
        <a:p>
          <a:endParaRPr lang="en-US"/>
        </a:p>
      </dgm:t>
    </dgm:pt>
    <dgm:pt modelId="{A3ADBB5D-F14A-441A-ACD4-500A453EC134}" type="sibTrans" cxnId="{C13ED0D1-5162-4B1A-811E-9EEEFB40BB2D}">
      <dgm:prSet/>
      <dgm:spPr/>
      <dgm:t>
        <a:bodyPr/>
        <a:lstStyle/>
        <a:p>
          <a:endParaRPr lang="en-US"/>
        </a:p>
      </dgm:t>
    </dgm:pt>
    <dgm:pt modelId="{E4D49C22-340E-4B62-94B7-A050760C783B}">
      <dgm:prSet custT="1"/>
      <dgm:spPr/>
      <dgm:t>
        <a:bodyPr/>
        <a:lstStyle/>
        <a:p>
          <a:r>
            <a:rPr lang="en-US" sz="1600" dirty="0"/>
            <a:t>Riders and stage plots are greatly appreciated</a:t>
          </a:r>
        </a:p>
      </dgm:t>
    </dgm:pt>
    <dgm:pt modelId="{2F04EF4F-6B27-4722-8B0E-75153760051C}" type="parTrans" cxnId="{0CF0971C-2508-48A6-BDED-2C038A733C7C}">
      <dgm:prSet/>
      <dgm:spPr/>
      <dgm:t>
        <a:bodyPr/>
        <a:lstStyle/>
        <a:p>
          <a:endParaRPr lang="en-US"/>
        </a:p>
      </dgm:t>
    </dgm:pt>
    <dgm:pt modelId="{E129A50E-6AA8-44F0-A1B4-4AF665A64F04}" type="sibTrans" cxnId="{0CF0971C-2508-48A6-BDED-2C038A733C7C}">
      <dgm:prSet/>
      <dgm:spPr/>
      <dgm:t>
        <a:bodyPr/>
        <a:lstStyle/>
        <a:p>
          <a:endParaRPr lang="en-US"/>
        </a:p>
      </dgm:t>
    </dgm:pt>
    <dgm:pt modelId="{48CC17DE-4805-4A7A-98F1-4CBA40333878}">
      <dgm:prSet custT="1"/>
      <dgm:spPr/>
      <dgm:t>
        <a:bodyPr/>
        <a:lstStyle/>
        <a:p>
          <a:r>
            <a:rPr lang="en-US" sz="2200" dirty="0"/>
            <a:t>2 weeks prior</a:t>
          </a:r>
        </a:p>
      </dgm:t>
    </dgm:pt>
    <dgm:pt modelId="{B5BC9094-F027-4D74-BD2A-DCD2C6CED962}" type="parTrans" cxnId="{17EA152F-7AEB-492E-BACE-DA209EA97685}">
      <dgm:prSet/>
      <dgm:spPr/>
      <dgm:t>
        <a:bodyPr/>
        <a:lstStyle/>
        <a:p>
          <a:endParaRPr lang="en-US"/>
        </a:p>
      </dgm:t>
    </dgm:pt>
    <dgm:pt modelId="{0A12F8C8-D96D-4512-8C97-DF9A53FA010E}" type="sibTrans" cxnId="{17EA152F-7AEB-492E-BACE-DA209EA97685}">
      <dgm:prSet/>
      <dgm:spPr/>
      <dgm:t>
        <a:bodyPr/>
        <a:lstStyle/>
        <a:p>
          <a:endParaRPr lang="en-US"/>
        </a:p>
      </dgm:t>
    </dgm:pt>
    <dgm:pt modelId="{248724A7-C81A-440A-B23F-AA8EE9013C7B}">
      <dgm:prSet custT="1"/>
      <dgm:spPr/>
      <dgm:t>
        <a:bodyPr/>
        <a:lstStyle/>
        <a:p>
          <a:r>
            <a:rPr lang="en-US" sz="1600" dirty="0"/>
            <a:t>Logistics of timing and needs with Production Manager</a:t>
          </a:r>
        </a:p>
      </dgm:t>
    </dgm:pt>
    <dgm:pt modelId="{29997412-AE6F-4E2E-B408-21EAAC3CBAB2}" type="parTrans" cxnId="{4518B8DF-69F5-42F6-B6E6-59F89BD077E5}">
      <dgm:prSet/>
      <dgm:spPr/>
      <dgm:t>
        <a:bodyPr/>
        <a:lstStyle/>
        <a:p>
          <a:endParaRPr lang="en-US"/>
        </a:p>
      </dgm:t>
    </dgm:pt>
    <dgm:pt modelId="{F748D57C-FC67-4D54-B339-55579F45A00D}" type="sibTrans" cxnId="{4518B8DF-69F5-42F6-B6E6-59F89BD077E5}">
      <dgm:prSet/>
      <dgm:spPr/>
      <dgm:t>
        <a:bodyPr/>
        <a:lstStyle/>
        <a:p>
          <a:endParaRPr lang="en-US"/>
        </a:p>
      </dgm:t>
    </dgm:pt>
    <dgm:pt modelId="{87E4FE4D-FC0E-4959-AD8A-3CE88AD587F6}">
      <dgm:prSet custT="1"/>
      <dgm:spPr/>
      <dgm:t>
        <a:bodyPr/>
        <a:lstStyle/>
        <a:p>
          <a:r>
            <a:rPr lang="en-US" sz="1600" dirty="0"/>
            <a:t>Operations Checklist Sheet returned</a:t>
          </a:r>
        </a:p>
      </dgm:t>
    </dgm:pt>
    <dgm:pt modelId="{9E1D26B6-CB2A-4750-921F-E6AEE9FB76DD}" type="parTrans" cxnId="{141D7687-340A-49F4-A629-93B1FC2C8AA9}">
      <dgm:prSet/>
      <dgm:spPr/>
      <dgm:t>
        <a:bodyPr/>
        <a:lstStyle/>
        <a:p>
          <a:endParaRPr lang="en-US"/>
        </a:p>
      </dgm:t>
    </dgm:pt>
    <dgm:pt modelId="{32D59138-6D5D-4D3D-BC69-F5AAFE2A3CC9}" type="sibTrans" cxnId="{141D7687-340A-49F4-A629-93B1FC2C8AA9}">
      <dgm:prSet/>
      <dgm:spPr/>
      <dgm:t>
        <a:bodyPr/>
        <a:lstStyle/>
        <a:p>
          <a:endParaRPr lang="en-US"/>
        </a:p>
      </dgm:t>
    </dgm:pt>
    <dgm:pt modelId="{F5689D57-9D72-4482-B60C-DE9DB9599E3A}">
      <dgm:prSet custT="1"/>
      <dgm:spPr/>
      <dgm:t>
        <a:bodyPr/>
        <a:lstStyle/>
        <a:p>
          <a:r>
            <a:rPr lang="en-US" sz="1600" dirty="0"/>
            <a:t>Food and Beverage needs discussed</a:t>
          </a:r>
        </a:p>
      </dgm:t>
    </dgm:pt>
    <dgm:pt modelId="{4087C39E-76AB-4E5F-8631-B8516E0C157D}" type="parTrans" cxnId="{373E8051-9611-4441-9D54-C9606CCBF2B9}">
      <dgm:prSet/>
      <dgm:spPr/>
      <dgm:t>
        <a:bodyPr/>
        <a:lstStyle/>
        <a:p>
          <a:endParaRPr lang="en-US"/>
        </a:p>
      </dgm:t>
    </dgm:pt>
    <dgm:pt modelId="{2EBE2303-EAD2-4734-9F36-D07D2FB45706}" type="sibTrans" cxnId="{373E8051-9611-4441-9D54-C9606CCBF2B9}">
      <dgm:prSet/>
      <dgm:spPr/>
      <dgm:t>
        <a:bodyPr/>
        <a:lstStyle/>
        <a:p>
          <a:endParaRPr lang="en-US"/>
        </a:p>
      </dgm:t>
    </dgm:pt>
    <dgm:pt modelId="{B3469B0F-7EF8-4442-AA0A-B1CCC8B048E6}">
      <dgm:prSet custT="1"/>
      <dgm:spPr/>
      <dgm:t>
        <a:bodyPr/>
        <a:lstStyle/>
        <a:p>
          <a:endParaRPr lang="en-US" sz="1600" dirty="0"/>
        </a:p>
      </dgm:t>
    </dgm:pt>
    <dgm:pt modelId="{62BC5ADA-87CF-AB44-95B0-4F72848068A1}" type="parTrans" cxnId="{F762AC2A-029F-034A-B0B5-F157F89F945B}">
      <dgm:prSet/>
      <dgm:spPr/>
      <dgm:t>
        <a:bodyPr/>
        <a:lstStyle/>
        <a:p>
          <a:endParaRPr lang="en-US"/>
        </a:p>
      </dgm:t>
    </dgm:pt>
    <dgm:pt modelId="{E8E664A2-E1B1-4747-88E1-8FC9948227B6}" type="sibTrans" cxnId="{F762AC2A-029F-034A-B0B5-F157F89F945B}">
      <dgm:prSet/>
      <dgm:spPr/>
      <dgm:t>
        <a:bodyPr/>
        <a:lstStyle/>
        <a:p>
          <a:endParaRPr lang="en-US"/>
        </a:p>
      </dgm:t>
    </dgm:pt>
    <dgm:pt modelId="{01766753-D746-394D-BD5A-F5D3654BCAA6}">
      <dgm:prSet custT="1"/>
      <dgm:spPr/>
      <dgm:t>
        <a:bodyPr/>
        <a:lstStyle/>
        <a:p>
          <a:endParaRPr lang="en-US" sz="1600" dirty="0"/>
        </a:p>
      </dgm:t>
    </dgm:pt>
    <dgm:pt modelId="{B6123D1C-372D-134E-8A68-4DC067AE3380}" type="parTrans" cxnId="{9FE0B8AD-3367-DE4B-89E7-ED8141F483FF}">
      <dgm:prSet/>
      <dgm:spPr/>
      <dgm:t>
        <a:bodyPr/>
        <a:lstStyle/>
        <a:p>
          <a:endParaRPr lang="en-US"/>
        </a:p>
      </dgm:t>
    </dgm:pt>
    <dgm:pt modelId="{92216D5D-ACB6-1D4C-8717-59F8FA4A723C}" type="sibTrans" cxnId="{9FE0B8AD-3367-DE4B-89E7-ED8141F483FF}">
      <dgm:prSet/>
      <dgm:spPr/>
      <dgm:t>
        <a:bodyPr/>
        <a:lstStyle/>
        <a:p>
          <a:endParaRPr lang="en-US"/>
        </a:p>
      </dgm:t>
    </dgm:pt>
    <dgm:pt modelId="{86563F44-4960-A846-B413-D5F46AE5DC9B}" type="pres">
      <dgm:prSet presAssocID="{9BC2EB38-CE37-4DED-8AF8-F141BF1027C6}" presName="linear" presStyleCnt="0">
        <dgm:presLayoutVars>
          <dgm:animLvl val="lvl"/>
          <dgm:resizeHandles val="exact"/>
        </dgm:presLayoutVars>
      </dgm:prSet>
      <dgm:spPr/>
    </dgm:pt>
    <dgm:pt modelId="{B2B7330F-9650-954B-A7D4-61877E333E3A}" type="pres">
      <dgm:prSet presAssocID="{507079C8-261E-46B7-A588-2D4BF9BDACD4}" presName="parentText" presStyleLbl="node1" presStyleIdx="0" presStyleCnt="2" custScaleY="60505">
        <dgm:presLayoutVars>
          <dgm:chMax val="0"/>
          <dgm:bulletEnabled val="1"/>
        </dgm:presLayoutVars>
      </dgm:prSet>
      <dgm:spPr/>
    </dgm:pt>
    <dgm:pt modelId="{92AE4838-B956-8E4C-B3BF-035E51150910}" type="pres">
      <dgm:prSet presAssocID="{507079C8-261E-46B7-A588-2D4BF9BDACD4}" presName="childText" presStyleLbl="revTx" presStyleIdx="0" presStyleCnt="2">
        <dgm:presLayoutVars>
          <dgm:bulletEnabled val="1"/>
        </dgm:presLayoutVars>
      </dgm:prSet>
      <dgm:spPr/>
    </dgm:pt>
    <dgm:pt modelId="{144FF467-9AEA-CA48-915B-A33D74577362}" type="pres">
      <dgm:prSet presAssocID="{48CC17DE-4805-4A7A-98F1-4CBA40333878}" presName="parentText" presStyleLbl="node1" presStyleIdx="1" presStyleCnt="2" custScaleY="61751">
        <dgm:presLayoutVars>
          <dgm:chMax val="0"/>
          <dgm:bulletEnabled val="1"/>
        </dgm:presLayoutVars>
      </dgm:prSet>
      <dgm:spPr/>
    </dgm:pt>
    <dgm:pt modelId="{B6D5186D-6B93-AA4E-902A-66B48E7584AC}" type="pres">
      <dgm:prSet presAssocID="{48CC17DE-4805-4A7A-98F1-4CBA40333878}" presName="childText" presStyleLbl="revTx" presStyleIdx="1" presStyleCnt="2">
        <dgm:presLayoutVars>
          <dgm:bulletEnabled val="1"/>
        </dgm:presLayoutVars>
      </dgm:prSet>
      <dgm:spPr/>
    </dgm:pt>
  </dgm:ptLst>
  <dgm:cxnLst>
    <dgm:cxn modelId="{AF4D1B0C-2CA9-D34C-96F0-08DF193E6DF1}" type="presOf" srcId="{01766753-D746-394D-BD5A-F5D3654BCAA6}" destId="{B6D5186D-6B93-AA4E-902A-66B48E7584AC}" srcOrd="0" destOrd="0" presId="urn:microsoft.com/office/officeart/2005/8/layout/vList2"/>
    <dgm:cxn modelId="{0CF0971C-2508-48A6-BDED-2C038A733C7C}" srcId="{507079C8-261E-46B7-A588-2D4BF9BDACD4}" destId="{E4D49C22-340E-4B62-94B7-A050760C783B}" srcOrd="2" destOrd="0" parTransId="{2F04EF4F-6B27-4722-8B0E-75153760051C}" sibTransId="{E129A50E-6AA8-44F0-A1B4-4AF665A64F04}"/>
    <dgm:cxn modelId="{2AAE2122-FF5A-F444-A75F-A96AD2B90BE0}" type="presOf" srcId="{48CC17DE-4805-4A7A-98F1-4CBA40333878}" destId="{144FF467-9AEA-CA48-915B-A33D74577362}" srcOrd="0" destOrd="0" presId="urn:microsoft.com/office/officeart/2005/8/layout/vList2"/>
    <dgm:cxn modelId="{F762AC2A-029F-034A-B0B5-F157F89F945B}" srcId="{507079C8-261E-46B7-A588-2D4BF9BDACD4}" destId="{B3469B0F-7EF8-4442-AA0A-B1CCC8B048E6}" srcOrd="0" destOrd="0" parTransId="{62BC5ADA-87CF-AB44-95B0-4F72848068A1}" sibTransId="{E8E664A2-E1B1-4747-88E1-8FC9948227B6}"/>
    <dgm:cxn modelId="{09316A2E-32F2-C246-9D9B-FAE29368F755}" type="presOf" srcId="{F5689D57-9D72-4482-B60C-DE9DB9599E3A}" destId="{B6D5186D-6B93-AA4E-902A-66B48E7584AC}" srcOrd="0" destOrd="3" presId="urn:microsoft.com/office/officeart/2005/8/layout/vList2"/>
    <dgm:cxn modelId="{17EA152F-7AEB-492E-BACE-DA209EA97685}" srcId="{9BC2EB38-CE37-4DED-8AF8-F141BF1027C6}" destId="{48CC17DE-4805-4A7A-98F1-4CBA40333878}" srcOrd="1" destOrd="0" parTransId="{B5BC9094-F027-4D74-BD2A-DCD2C6CED962}" sibTransId="{0A12F8C8-D96D-4512-8C97-DF9A53FA010E}"/>
    <dgm:cxn modelId="{5BD45261-02E3-314C-AEE2-2628D5BF5F3E}" type="presOf" srcId="{9BC2EB38-CE37-4DED-8AF8-F141BF1027C6}" destId="{86563F44-4960-A846-B413-D5F46AE5DC9B}" srcOrd="0" destOrd="0" presId="urn:microsoft.com/office/officeart/2005/8/layout/vList2"/>
    <dgm:cxn modelId="{9C7EC24F-AD44-A046-99F5-60E0C476E489}" type="presOf" srcId="{248724A7-C81A-440A-B23F-AA8EE9013C7B}" destId="{B6D5186D-6B93-AA4E-902A-66B48E7584AC}" srcOrd="0" destOrd="1" presId="urn:microsoft.com/office/officeart/2005/8/layout/vList2"/>
    <dgm:cxn modelId="{373E8051-9611-4441-9D54-C9606CCBF2B9}" srcId="{48CC17DE-4805-4A7A-98F1-4CBA40333878}" destId="{F5689D57-9D72-4482-B60C-DE9DB9599E3A}" srcOrd="3" destOrd="0" parTransId="{4087C39E-76AB-4E5F-8631-B8516E0C157D}" sibTransId="{2EBE2303-EAD2-4734-9F36-D07D2FB45706}"/>
    <dgm:cxn modelId="{9F9D8355-6023-C14A-AB3D-86B8B65DBEAD}" type="presOf" srcId="{B3469B0F-7EF8-4442-AA0A-B1CCC8B048E6}" destId="{92AE4838-B956-8E4C-B3BF-035E51150910}" srcOrd="0" destOrd="0" presId="urn:microsoft.com/office/officeart/2005/8/layout/vList2"/>
    <dgm:cxn modelId="{4E515856-84A8-3B40-8F58-108B32137154}" type="presOf" srcId="{87E4FE4D-FC0E-4959-AD8A-3CE88AD587F6}" destId="{B6D5186D-6B93-AA4E-902A-66B48E7584AC}" srcOrd="0" destOrd="2" presId="urn:microsoft.com/office/officeart/2005/8/layout/vList2"/>
    <dgm:cxn modelId="{141D7687-340A-49F4-A629-93B1FC2C8AA9}" srcId="{48CC17DE-4805-4A7A-98F1-4CBA40333878}" destId="{87E4FE4D-FC0E-4959-AD8A-3CE88AD587F6}" srcOrd="2" destOrd="0" parTransId="{9E1D26B6-CB2A-4750-921F-E6AEE9FB76DD}" sibTransId="{32D59138-6D5D-4D3D-BC69-F5AAFE2A3CC9}"/>
    <dgm:cxn modelId="{4043CB8F-C723-424F-B633-F035AA9D1202}" type="presOf" srcId="{507079C8-261E-46B7-A588-2D4BF9BDACD4}" destId="{B2B7330F-9650-954B-A7D4-61877E333E3A}" srcOrd="0" destOrd="0" presId="urn:microsoft.com/office/officeart/2005/8/layout/vList2"/>
    <dgm:cxn modelId="{9FE0B8AD-3367-DE4B-89E7-ED8141F483FF}" srcId="{48CC17DE-4805-4A7A-98F1-4CBA40333878}" destId="{01766753-D746-394D-BD5A-F5D3654BCAA6}" srcOrd="0" destOrd="0" parTransId="{B6123D1C-372D-134E-8A68-4DC067AE3380}" sibTransId="{92216D5D-ACB6-1D4C-8717-59F8FA4A723C}"/>
    <dgm:cxn modelId="{D762B8C7-3F2C-9640-B2D3-DDD62EC147BF}" type="presOf" srcId="{13E0ED06-4703-449F-A445-1199ACF4B32E}" destId="{92AE4838-B956-8E4C-B3BF-035E51150910}" srcOrd="0" destOrd="1" presId="urn:microsoft.com/office/officeart/2005/8/layout/vList2"/>
    <dgm:cxn modelId="{C13ED0D1-5162-4B1A-811E-9EEEFB40BB2D}" srcId="{507079C8-261E-46B7-A588-2D4BF9BDACD4}" destId="{13E0ED06-4703-449F-A445-1199ACF4B32E}" srcOrd="1" destOrd="0" parTransId="{CDD498A6-9CB1-49F1-8964-A9DA34030D8A}" sibTransId="{A3ADBB5D-F14A-441A-ACD4-500A453EC134}"/>
    <dgm:cxn modelId="{4518B8DF-69F5-42F6-B6E6-59F89BD077E5}" srcId="{48CC17DE-4805-4A7A-98F1-4CBA40333878}" destId="{248724A7-C81A-440A-B23F-AA8EE9013C7B}" srcOrd="1" destOrd="0" parTransId="{29997412-AE6F-4E2E-B408-21EAAC3CBAB2}" sibTransId="{F748D57C-FC67-4D54-B339-55579F45A00D}"/>
    <dgm:cxn modelId="{DE2C12E2-A0A0-C045-B78B-017E43556724}" type="presOf" srcId="{E4D49C22-340E-4B62-94B7-A050760C783B}" destId="{92AE4838-B956-8E4C-B3BF-035E51150910}" srcOrd="0" destOrd="2" presId="urn:microsoft.com/office/officeart/2005/8/layout/vList2"/>
    <dgm:cxn modelId="{DF4DC2F4-4E5F-4108-BBED-F8D209D49CDE}" srcId="{9BC2EB38-CE37-4DED-8AF8-F141BF1027C6}" destId="{507079C8-261E-46B7-A588-2D4BF9BDACD4}" srcOrd="0" destOrd="0" parTransId="{0A2CBA03-F8EA-4FCB-898A-489DDAA45E6F}" sibTransId="{B8CB7770-8915-4F5C-9724-D757CAAB6F61}"/>
    <dgm:cxn modelId="{A69CA79B-9266-E149-8EB2-8B57E5E1EAE2}" type="presParOf" srcId="{86563F44-4960-A846-B413-D5F46AE5DC9B}" destId="{B2B7330F-9650-954B-A7D4-61877E333E3A}" srcOrd="0" destOrd="0" presId="urn:microsoft.com/office/officeart/2005/8/layout/vList2"/>
    <dgm:cxn modelId="{E7C73283-BAF7-2143-85C4-B96B893F017F}" type="presParOf" srcId="{86563F44-4960-A846-B413-D5F46AE5DC9B}" destId="{92AE4838-B956-8E4C-B3BF-035E51150910}" srcOrd="1" destOrd="0" presId="urn:microsoft.com/office/officeart/2005/8/layout/vList2"/>
    <dgm:cxn modelId="{8F06BE10-FDB8-F444-8D07-8F07A39CBC90}" type="presParOf" srcId="{86563F44-4960-A846-B413-D5F46AE5DC9B}" destId="{144FF467-9AEA-CA48-915B-A33D74577362}" srcOrd="2" destOrd="0" presId="urn:microsoft.com/office/officeart/2005/8/layout/vList2"/>
    <dgm:cxn modelId="{FB027B0E-6CD3-294F-A38C-214F27E80045}" type="presParOf" srcId="{86563F44-4960-A846-B413-D5F46AE5DC9B}" destId="{B6D5186D-6B93-AA4E-902A-66B48E7584A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D41D4-312E-6942-ADA4-B51427BCAC36}">
      <dsp:nvSpPr>
        <dsp:cNvPr id="0" name=""/>
        <dsp:cNvSpPr/>
      </dsp:nvSpPr>
      <dsp:spPr>
        <a:xfrm>
          <a:off x="0" y="1451"/>
          <a:ext cx="789071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1DD43B-4777-574D-92AF-B64BE32425B6}">
      <dsp:nvSpPr>
        <dsp:cNvPr id="0" name=""/>
        <dsp:cNvSpPr/>
      </dsp:nvSpPr>
      <dsp:spPr>
        <a:xfrm>
          <a:off x="0" y="1451"/>
          <a:ext cx="7890711" cy="49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Linda Sullivan, ArtsFairfax</a:t>
          </a:r>
        </a:p>
      </dsp:txBody>
      <dsp:txXfrm>
        <a:off x="0" y="1451"/>
        <a:ext cx="7890711" cy="495094"/>
      </dsp:txXfrm>
    </dsp:sp>
    <dsp:sp modelId="{796ECCE2-A6C1-DB41-9D4A-222B7E6C65D2}">
      <dsp:nvSpPr>
        <dsp:cNvPr id="0" name=""/>
        <dsp:cNvSpPr/>
      </dsp:nvSpPr>
      <dsp:spPr>
        <a:xfrm>
          <a:off x="0" y="496546"/>
          <a:ext cx="789071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019C8D-0B5B-3248-AAEB-C2BD417AF73E}">
      <dsp:nvSpPr>
        <dsp:cNvPr id="0" name=""/>
        <dsp:cNvSpPr/>
      </dsp:nvSpPr>
      <dsp:spPr>
        <a:xfrm>
          <a:off x="0" y="496546"/>
          <a:ext cx="7890711" cy="49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Jonathan Griffith, Capital One Center</a:t>
          </a:r>
        </a:p>
      </dsp:txBody>
      <dsp:txXfrm>
        <a:off x="0" y="496546"/>
        <a:ext cx="7890711" cy="495094"/>
      </dsp:txXfrm>
    </dsp:sp>
    <dsp:sp modelId="{CEBC74B2-C205-E646-9D5A-BEEBA5466DCE}">
      <dsp:nvSpPr>
        <dsp:cNvPr id="0" name=""/>
        <dsp:cNvSpPr/>
      </dsp:nvSpPr>
      <dsp:spPr>
        <a:xfrm>
          <a:off x="0" y="991641"/>
          <a:ext cx="789071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789FC6-DE6C-3A42-9EAA-4C48CDE334BA}">
      <dsp:nvSpPr>
        <dsp:cNvPr id="0" name=""/>
        <dsp:cNvSpPr/>
      </dsp:nvSpPr>
      <dsp:spPr>
        <a:xfrm>
          <a:off x="0" y="991641"/>
          <a:ext cx="7890711" cy="49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Michael Liberman, ArtsFairfax</a:t>
          </a:r>
        </a:p>
      </dsp:txBody>
      <dsp:txXfrm>
        <a:off x="0" y="991641"/>
        <a:ext cx="7890711" cy="495094"/>
      </dsp:txXfrm>
    </dsp:sp>
    <dsp:sp modelId="{7FA2AF72-AEA6-1747-943E-E9AB4B107B9A}">
      <dsp:nvSpPr>
        <dsp:cNvPr id="0" name=""/>
        <dsp:cNvSpPr/>
      </dsp:nvSpPr>
      <dsp:spPr>
        <a:xfrm>
          <a:off x="0" y="1486736"/>
          <a:ext cx="789071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5ADEE-E733-3446-9C30-8152B3A68EF6}">
      <dsp:nvSpPr>
        <dsp:cNvPr id="0" name=""/>
        <dsp:cNvSpPr/>
      </dsp:nvSpPr>
      <dsp:spPr>
        <a:xfrm>
          <a:off x="0" y="1486736"/>
          <a:ext cx="7890711" cy="49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Lisa Mariam, ArtsFairfax</a:t>
          </a:r>
        </a:p>
      </dsp:txBody>
      <dsp:txXfrm>
        <a:off x="0" y="1486736"/>
        <a:ext cx="7890711" cy="495094"/>
      </dsp:txXfrm>
    </dsp:sp>
    <dsp:sp modelId="{603B2B70-952D-C546-A3F0-67D70E4D618D}">
      <dsp:nvSpPr>
        <dsp:cNvPr id="0" name=""/>
        <dsp:cNvSpPr/>
      </dsp:nvSpPr>
      <dsp:spPr>
        <a:xfrm>
          <a:off x="0" y="1981830"/>
          <a:ext cx="789071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53ABD1-3A72-6249-987A-0FF82C9ACF79}">
      <dsp:nvSpPr>
        <dsp:cNvPr id="0" name=""/>
        <dsp:cNvSpPr/>
      </dsp:nvSpPr>
      <dsp:spPr>
        <a:xfrm>
          <a:off x="0" y="1981830"/>
          <a:ext cx="7890711" cy="49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Stacy Butler, Capital One Hall</a:t>
          </a:r>
        </a:p>
      </dsp:txBody>
      <dsp:txXfrm>
        <a:off x="0" y="1981830"/>
        <a:ext cx="7890711" cy="495094"/>
      </dsp:txXfrm>
    </dsp:sp>
    <dsp:sp modelId="{A351C2CF-1121-B84A-B1FA-DEAA0A7E1763}">
      <dsp:nvSpPr>
        <dsp:cNvPr id="0" name=""/>
        <dsp:cNvSpPr/>
      </dsp:nvSpPr>
      <dsp:spPr>
        <a:xfrm>
          <a:off x="0" y="2476925"/>
          <a:ext cx="789071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F8B22E-BB95-8C4C-B09A-793B3BEAE29A}">
      <dsp:nvSpPr>
        <dsp:cNvPr id="0" name=""/>
        <dsp:cNvSpPr/>
      </dsp:nvSpPr>
      <dsp:spPr>
        <a:xfrm>
          <a:off x="0" y="2476925"/>
          <a:ext cx="7890711" cy="49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err="1"/>
            <a:t>Matea</a:t>
          </a:r>
          <a:r>
            <a:rPr lang="en-US" sz="2200" kern="1200" dirty="0"/>
            <a:t> </a:t>
          </a:r>
          <a:r>
            <a:rPr lang="en-US" sz="2200" kern="1200" dirty="0" err="1"/>
            <a:t>Magnano</a:t>
          </a:r>
          <a:r>
            <a:rPr lang="en-US" sz="2200" kern="1200" dirty="0"/>
            <a:t>, Capital One Hall</a:t>
          </a:r>
        </a:p>
      </dsp:txBody>
      <dsp:txXfrm>
        <a:off x="0" y="2476925"/>
        <a:ext cx="7890711" cy="4950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06921-3C54-D741-8DBA-5F2D1EE82D47}">
      <dsp:nvSpPr>
        <dsp:cNvPr id="0" name=""/>
        <dsp:cNvSpPr/>
      </dsp:nvSpPr>
      <dsp:spPr>
        <a:xfrm>
          <a:off x="0" y="0"/>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AA015-4D68-514C-9B90-7404F7C93948}">
      <dsp:nvSpPr>
        <dsp:cNvPr id="0" name=""/>
        <dsp:cNvSpPr/>
      </dsp:nvSpPr>
      <dsp:spPr>
        <a:xfrm>
          <a:off x="0" y="0"/>
          <a:ext cx="10515600" cy="45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Stacy Butler, General Manager</a:t>
          </a:r>
        </a:p>
      </dsp:txBody>
      <dsp:txXfrm>
        <a:off x="0" y="0"/>
        <a:ext cx="10515600" cy="457562"/>
      </dsp:txXfrm>
    </dsp:sp>
    <dsp:sp modelId="{73799BA0-8C55-C047-B505-297C55BEAABA}">
      <dsp:nvSpPr>
        <dsp:cNvPr id="0" name=""/>
        <dsp:cNvSpPr/>
      </dsp:nvSpPr>
      <dsp:spPr>
        <a:xfrm>
          <a:off x="0" y="457562"/>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E0A034-0262-6E47-9DEB-33CAAF86EE60}">
      <dsp:nvSpPr>
        <dsp:cNvPr id="0" name=""/>
        <dsp:cNvSpPr/>
      </dsp:nvSpPr>
      <dsp:spPr>
        <a:xfrm>
          <a:off x="0" y="457562"/>
          <a:ext cx="10515600" cy="45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err="1"/>
            <a:t>Matea</a:t>
          </a:r>
          <a:r>
            <a:rPr lang="en-US" sz="2200" kern="1200" dirty="0"/>
            <a:t> </a:t>
          </a:r>
          <a:r>
            <a:rPr lang="en-US" sz="2200" kern="1200" dirty="0" err="1"/>
            <a:t>Magnano</a:t>
          </a:r>
          <a:r>
            <a:rPr lang="en-US" sz="2200" kern="1200" dirty="0"/>
            <a:t>, Liaison between Capital One Hall and ArtsFairfax</a:t>
          </a:r>
        </a:p>
      </dsp:txBody>
      <dsp:txXfrm>
        <a:off x="0" y="457562"/>
        <a:ext cx="10515600" cy="457562"/>
      </dsp:txXfrm>
    </dsp:sp>
    <dsp:sp modelId="{F7508383-09F4-A843-99B2-FA01243659F2}">
      <dsp:nvSpPr>
        <dsp:cNvPr id="0" name=""/>
        <dsp:cNvSpPr/>
      </dsp:nvSpPr>
      <dsp:spPr>
        <a:xfrm>
          <a:off x="0" y="915124"/>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A7B8E-99BA-F648-B823-B10491BA09C5}">
      <dsp:nvSpPr>
        <dsp:cNvPr id="0" name=""/>
        <dsp:cNvSpPr/>
      </dsp:nvSpPr>
      <dsp:spPr>
        <a:xfrm>
          <a:off x="0" y="915124"/>
          <a:ext cx="10515600" cy="45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Jordan Young, Technical Director</a:t>
          </a:r>
        </a:p>
      </dsp:txBody>
      <dsp:txXfrm>
        <a:off x="0" y="915124"/>
        <a:ext cx="10515600" cy="457562"/>
      </dsp:txXfrm>
    </dsp:sp>
    <dsp:sp modelId="{4AA2CED2-CE7A-EB47-BB4B-468807B48F30}">
      <dsp:nvSpPr>
        <dsp:cNvPr id="0" name=""/>
        <dsp:cNvSpPr/>
      </dsp:nvSpPr>
      <dsp:spPr>
        <a:xfrm>
          <a:off x="0" y="1372686"/>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68341-CF99-EE4D-A583-F971B0AD34C7}">
      <dsp:nvSpPr>
        <dsp:cNvPr id="0" name=""/>
        <dsp:cNvSpPr/>
      </dsp:nvSpPr>
      <dsp:spPr>
        <a:xfrm>
          <a:off x="0" y="1372686"/>
          <a:ext cx="10515600" cy="45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IJ Rosenblum, Director of Operations</a:t>
          </a:r>
        </a:p>
      </dsp:txBody>
      <dsp:txXfrm>
        <a:off x="0" y="1372686"/>
        <a:ext cx="10515600" cy="457562"/>
      </dsp:txXfrm>
    </dsp:sp>
    <dsp:sp modelId="{CE4205F0-DD43-9647-84C4-8E4F40E47C7A}">
      <dsp:nvSpPr>
        <dsp:cNvPr id="0" name=""/>
        <dsp:cNvSpPr/>
      </dsp:nvSpPr>
      <dsp:spPr>
        <a:xfrm>
          <a:off x="0" y="1830248"/>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878E72-A8E2-A042-9BCF-137D16CA85CD}">
      <dsp:nvSpPr>
        <dsp:cNvPr id="0" name=""/>
        <dsp:cNvSpPr/>
      </dsp:nvSpPr>
      <dsp:spPr>
        <a:xfrm>
          <a:off x="0" y="1830249"/>
          <a:ext cx="10515600" cy="45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Heidi </a:t>
          </a:r>
          <a:r>
            <a:rPr lang="en-US" sz="2200" kern="1200" dirty="0" err="1"/>
            <a:t>Kibirsky</a:t>
          </a:r>
          <a:r>
            <a:rPr lang="en-US" sz="2200" kern="1200" dirty="0"/>
            <a:t>, Director of Marketing</a:t>
          </a:r>
        </a:p>
      </dsp:txBody>
      <dsp:txXfrm>
        <a:off x="0" y="1830249"/>
        <a:ext cx="10515600" cy="457562"/>
      </dsp:txXfrm>
    </dsp:sp>
    <dsp:sp modelId="{0CED45A0-100C-9E43-AB81-760FEEE08F34}">
      <dsp:nvSpPr>
        <dsp:cNvPr id="0" name=""/>
        <dsp:cNvSpPr/>
      </dsp:nvSpPr>
      <dsp:spPr>
        <a:xfrm>
          <a:off x="0" y="2287811"/>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3D4914-082C-CD48-A031-4C47E9E947E6}">
      <dsp:nvSpPr>
        <dsp:cNvPr id="0" name=""/>
        <dsp:cNvSpPr/>
      </dsp:nvSpPr>
      <dsp:spPr>
        <a:xfrm>
          <a:off x="0" y="2287811"/>
          <a:ext cx="10515600" cy="45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Larry Silver, Director of Finance</a:t>
          </a:r>
        </a:p>
      </dsp:txBody>
      <dsp:txXfrm>
        <a:off x="0" y="2287811"/>
        <a:ext cx="10515600" cy="457562"/>
      </dsp:txXfrm>
    </dsp:sp>
    <dsp:sp modelId="{A2289CB5-48CE-9543-85B8-2E875239857C}">
      <dsp:nvSpPr>
        <dsp:cNvPr id="0" name=""/>
        <dsp:cNvSpPr/>
      </dsp:nvSpPr>
      <dsp:spPr>
        <a:xfrm>
          <a:off x="0" y="2745373"/>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B4E33-8DAF-A340-9D8B-038004AC73AA}">
      <dsp:nvSpPr>
        <dsp:cNvPr id="0" name=""/>
        <dsp:cNvSpPr/>
      </dsp:nvSpPr>
      <dsp:spPr>
        <a:xfrm>
          <a:off x="0" y="2745373"/>
          <a:ext cx="10515600" cy="45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Laura Reed-Orr, Director of Food and Beverage</a:t>
          </a:r>
        </a:p>
      </dsp:txBody>
      <dsp:txXfrm>
        <a:off x="0" y="2745373"/>
        <a:ext cx="10515600" cy="457562"/>
      </dsp:txXfrm>
    </dsp:sp>
    <dsp:sp modelId="{F20A95C2-0872-7E4F-B255-F460F025837D}">
      <dsp:nvSpPr>
        <dsp:cNvPr id="0" name=""/>
        <dsp:cNvSpPr/>
      </dsp:nvSpPr>
      <dsp:spPr>
        <a:xfrm>
          <a:off x="0" y="3202935"/>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690AC-7ACD-A448-8CAA-01DB628768C2}">
      <dsp:nvSpPr>
        <dsp:cNvPr id="0" name=""/>
        <dsp:cNvSpPr/>
      </dsp:nvSpPr>
      <dsp:spPr>
        <a:xfrm>
          <a:off x="0" y="3202935"/>
          <a:ext cx="10515600" cy="457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Jacque Holt, Box Office Manager</a:t>
          </a:r>
        </a:p>
      </dsp:txBody>
      <dsp:txXfrm>
        <a:off x="0" y="3202935"/>
        <a:ext cx="10515600" cy="457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240F5-7595-469A-B1EA-83EDEE348373}">
      <dsp:nvSpPr>
        <dsp:cNvPr id="0" name=""/>
        <dsp:cNvSpPr/>
      </dsp:nvSpPr>
      <dsp:spPr>
        <a:xfrm>
          <a:off x="1111830" y="660729"/>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CE5FD83-4C78-4E2F-9C2E-D64DFD6970F0}">
      <dsp:nvSpPr>
        <dsp:cNvPr id="0" name=""/>
        <dsp:cNvSpPr/>
      </dsp:nvSpPr>
      <dsp:spPr>
        <a:xfrm>
          <a:off x="616830" y="1964674"/>
          <a:ext cx="1800000" cy="1987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Fairfax County comprehensive plan called for a community center</a:t>
          </a:r>
        </a:p>
      </dsp:txBody>
      <dsp:txXfrm>
        <a:off x="616830" y="1964674"/>
        <a:ext cx="1800000" cy="1987107"/>
      </dsp:txXfrm>
    </dsp:sp>
    <dsp:sp modelId="{ED9F4F34-F270-409C-B072-8A2E18D71C34}">
      <dsp:nvSpPr>
        <dsp:cNvPr id="0" name=""/>
        <dsp:cNvSpPr/>
      </dsp:nvSpPr>
      <dsp:spPr>
        <a:xfrm>
          <a:off x="3226830" y="660729"/>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B1C7B40-E52E-48EF-83EC-5E1102A21AA8}">
      <dsp:nvSpPr>
        <dsp:cNvPr id="0" name=""/>
        <dsp:cNvSpPr/>
      </dsp:nvSpPr>
      <dsp:spPr>
        <a:xfrm>
          <a:off x="2731830" y="1964674"/>
          <a:ext cx="1800000" cy="1987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Capital One and Fairfax County agree on building a performing arts center</a:t>
          </a:r>
        </a:p>
      </dsp:txBody>
      <dsp:txXfrm>
        <a:off x="2731830" y="1964674"/>
        <a:ext cx="1800000" cy="1987107"/>
      </dsp:txXfrm>
    </dsp:sp>
    <dsp:sp modelId="{D4D9AD50-4BFD-4953-9156-26B7CD208803}">
      <dsp:nvSpPr>
        <dsp:cNvPr id="0" name=""/>
        <dsp:cNvSpPr/>
      </dsp:nvSpPr>
      <dsp:spPr>
        <a:xfrm>
          <a:off x="5341830" y="660729"/>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C1AFAEF-F50E-499E-B5F5-7EF09AF00FCB}">
      <dsp:nvSpPr>
        <dsp:cNvPr id="0" name=""/>
        <dsp:cNvSpPr/>
      </dsp:nvSpPr>
      <dsp:spPr>
        <a:xfrm>
          <a:off x="4846830" y="1964674"/>
          <a:ext cx="1800000" cy="1987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$11 million value of the community center applied to public use at the</a:t>
          </a:r>
          <a:br>
            <a:rPr lang="en-US" sz="1600" kern="1200" dirty="0"/>
          </a:br>
          <a:r>
            <a:rPr lang="en-US" sz="1600" kern="1200" dirty="0"/>
            <a:t>performing arts center </a:t>
          </a:r>
        </a:p>
      </dsp:txBody>
      <dsp:txXfrm>
        <a:off x="4846830" y="1964674"/>
        <a:ext cx="1800000" cy="1987107"/>
      </dsp:txXfrm>
    </dsp:sp>
    <dsp:sp modelId="{E185FA51-6730-4E07-9891-6502602EE443}">
      <dsp:nvSpPr>
        <dsp:cNvPr id="0" name=""/>
        <dsp:cNvSpPr/>
      </dsp:nvSpPr>
      <dsp:spPr>
        <a:xfrm>
          <a:off x="7456830" y="66072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7C30CF6-E554-4235-A83A-24BAF7C8973A}">
      <dsp:nvSpPr>
        <dsp:cNvPr id="0" name=""/>
        <dsp:cNvSpPr/>
      </dsp:nvSpPr>
      <dsp:spPr>
        <a:xfrm>
          <a:off x="6961830" y="1964674"/>
          <a:ext cx="1800000" cy="1987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County and charitable, arts, nonprofit, and other civic organizations can apply to use Capital One Center (“Public Facility Users”)</a:t>
          </a:r>
        </a:p>
      </dsp:txBody>
      <dsp:txXfrm>
        <a:off x="6961830" y="1964674"/>
        <a:ext cx="1800000" cy="1987107"/>
      </dsp:txXfrm>
    </dsp:sp>
    <dsp:sp modelId="{B54E5743-6701-4FD4-87CF-0F4A4B86D570}">
      <dsp:nvSpPr>
        <dsp:cNvPr id="0" name=""/>
        <dsp:cNvSpPr/>
      </dsp:nvSpPr>
      <dsp:spPr>
        <a:xfrm>
          <a:off x="9571830" y="660729"/>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E36C7AB-8C24-4E37-997E-AE92E63DA4DA}">
      <dsp:nvSpPr>
        <dsp:cNvPr id="0" name=""/>
        <dsp:cNvSpPr/>
      </dsp:nvSpPr>
      <dsp:spPr>
        <a:xfrm>
          <a:off x="9076830" y="1964674"/>
          <a:ext cx="1800000" cy="1987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Capital One Hall Opened in Fall 2021</a:t>
          </a:r>
        </a:p>
      </dsp:txBody>
      <dsp:txXfrm>
        <a:off x="9076830" y="1964674"/>
        <a:ext cx="1800000" cy="19871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2F82D-0C84-484F-8734-DF47DFF5999D}">
      <dsp:nvSpPr>
        <dsp:cNvPr id="0" name=""/>
        <dsp:cNvSpPr/>
      </dsp:nvSpPr>
      <dsp:spPr>
        <a:xfrm>
          <a:off x="0" y="847724"/>
          <a:ext cx="3286125" cy="1971675"/>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Main Hall 25 days</a:t>
          </a:r>
        </a:p>
      </dsp:txBody>
      <dsp:txXfrm>
        <a:off x="0" y="847724"/>
        <a:ext cx="3286125" cy="1971675"/>
      </dsp:txXfrm>
    </dsp:sp>
    <dsp:sp modelId="{56B786A6-AF99-5D41-9E31-9F800C947A94}">
      <dsp:nvSpPr>
        <dsp:cNvPr id="0" name=""/>
        <dsp:cNvSpPr/>
      </dsp:nvSpPr>
      <dsp:spPr>
        <a:xfrm>
          <a:off x="3614737" y="847724"/>
          <a:ext cx="3286125" cy="1971675"/>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Black Box 57 days</a:t>
          </a:r>
        </a:p>
      </dsp:txBody>
      <dsp:txXfrm>
        <a:off x="3614737" y="847724"/>
        <a:ext cx="3286125" cy="1971675"/>
      </dsp:txXfrm>
    </dsp:sp>
    <dsp:sp modelId="{B2F3C9FA-4B29-8B44-A01F-998E383F056F}">
      <dsp:nvSpPr>
        <dsp:cNvPr id="0" name=""/>
        <dsp:cNvSpPr/>
      </dsp:nvSpPr>
      <dsp:spPr>
        <a:xfrm>
          <a:off x="7229475" y="847724"/>
          <a:ext cx="3286125" cy="1971675"/>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Classrooms 220 days</a:t>
          </a:r>
        </a:p>
      </dsp:txBody>
      <dsp:txXfrm>
        <a:off x="7229475" y="847724"/>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295DC-1151-400A-A68A-29B1729B252D}">
      <dsp:nvSpPr>
        <dsp:cNvPr id="0" name=""/>
        <dsp:cNvSpPr/>
      </dsp:nvSpPr>
      <dsp:spPr>
        <a:xfrm>
          <a:off x="212335" y="248875"/>
          <a:ext cx="1335915" cy="13359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686D94-5971-4288-BDD5-8CB8D4636D67}">
      <dsp:nvSpPr>
        <dsp:cNvPr id="0" name=""/>
        <dsp:cNvSpPr/>
      </dsp:nvSpPr>
      <dsp:spPr>
        <a:xfrm>
          <a:off x="492877" y="529417"/>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C3BD4CB-41E5-4724-ACD2-C40235967D53}">
      <dsp:nvSpPr>
        <dsp:cNvPr id="0" name=""/>
        <dsp:cNvSpPr/>
      </dsp:nvSpPr>
      <dsp:spPr>
        <a:xfrm>
          <a:off x="1834517" y="24887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When Capital One Hall has received the seasonal list, we review and award dates</a:t>
          </a:r>
        </a:p>
      </dsp:txBody>
      <dsp:txXfrm>
        <a:off x="1834517" y="248875"/>
        <a:ext cx="3148942" cy="1335915"/>
      </dsp:txXfrm>
    </dsp:sp>
    <dsp:sp modelId="{10AEE15D-D5C2-4F72-8E19-B02DBCB31098}">
      <dsp:nvSpPr>
        <dsp:cNvPr id="0" name=""/>
        <dsp:cNvSpPr/>
      </dsp:nvSpPr>
      <dsp:spPr>
        <a:xfrm>
          <a:off x="5532139" y="248875"/>
          <a:ext cx="1335915" cy="13359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B686D-9E8D-4EC1-82A5-F5A9A28D3067}">
      <dsp:nvSpPr>
        <dsp:cNvPr id="0" name=""/>
        <dsp:cNvSpPr/>
      </dsp:nvSpPr>
      <dsp:spPr>
        <a:xfrm>
          <a:off x="5812681" y="529417"/>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3C1FCF8-547F-4D79-A8E0-67635A0B6031}">
      <dsp:nvSpPr>
        <dsp:cNvPr id="0" name=""/>
        <dsp:cNvSpPr/>
      </dsp:nvSpPr>
      <dsp:spPr>
        <a:xfrm>
          <a:off x="7154322" y="24887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All organizations that applied will be contacted by October 1, 2022</a:t>
          </a:r>
        </a:p>
      </dsp:txBody>
      <dsp:txXfrm>
        <a:off x="7154322" y="248875"/>
        <a:ext cx="3148942" cy="1335915"/>
      </dsp:txXfrm>
    </dsp:sp>
    <dsp:sp modelId="{B760EE36-D31B-4E43-8675-0D2C494E401B}">
      <dsp:nvSpPr>
        <dsp:cNvPr id="0" name=""/>
        <dsp:cNvSpPr/>
      </dsp:nvSpPr>
      <dsp:spPr>
        <a:xfrm>
          <a:off x="212335" y="2233982"/>
          <a:ext cx="1335915" cy="13359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D3AD40-743A-4F37-8E28-11B5785D9487}">
      <dsp:nvSpPr>
        <dsp:cNvPr id="0" name=""/>
        <dsp:cNvSpPr/>
      </dsp:nvSpPr>
      <dsp:spPr>
        <a:xfrm>
          <a:off x="492877" y="251452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9B00C9E-08B1-4CEC-9128-C213A9EF765D}">
      <dsp:nvSpPr>
        <dsp:cNvPr id="0" name=""/>
        <dsp:cNvSpPr/>
      </dsp:nvSpPr>
      <dsp:spPr>
        <a:xfrm>
          <a:off x="1834517" y="223398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Capital One Hall will create a diverse season</a:t>
          </a:r>
        </a:p>
      </dsp:txBody>
      <dsp:txXfrm>
        <a:off x="1834517" y="2233982"/>
        <a:ext cx="3148942" cy="1335915"/>
      </dsp:txXfrm>
    </dsp:sp>
    <dsp:sp modelId="{8AB68B15-E12C-4D8A-927B-D189C711FE06}">
      <dsp:nvSpPr>
        <dsp:cNvPr id="0" name=""/>
        <dsp:cNvSpPr/>
      </dsp:nvSpPr>
      <dsp:spPr>
        <a:xfrm>
          <a:off x="5532139" y="2233982"/>
          <a:ext cx="1335915" cy="1335915"/>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84C37A-D1FA-4C4C-9551-B22A771D544A}">
      <dsp:nvSpPr>
        <dsp:cNvPr id="0" name=""/>
        <dsp:cNvSpPr/>
      </dsp:nvSpPr>
      <dsp:spPr>
        <a:xfrm>
          <a:off x="5812681" y="251452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27BF026-2878-47F5-A233-43252E5F5F5A}">
      <dsp:nvSpPr>
        <dsp:cNvPr id="0" name=""/>
        <dsp:cNvSpPr/>
      </dsp:nvSpPr>
      <dsp:spPr>
        <a:xfrm>
          <a:off x="7154322" y="223398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Once the date(s) have been awarded, Capital One will reach out to each organization to start contracting for the date(s)</a:t>
          </a:r>
        </a:p>
      </dsp:txBody>
      <dsp:txXfrm>
        <a:off x="7154322" y="2233982"/>
        <a:ext cx="3148942" cy="1335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5FD06-D967-FB4A-9971-261AF72D9008}">
      <dsp:nvSpPr>
        <dsp:cNvPr id="0" name=""/>
        <dsp:cNvSpPr/>
      </dsp:nvSpPr>
      <dsp:spPr>
        <a:xfrm>
          <a:off x="0" y="337055"/>
          <a:ext cx="10515600" cy="5550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Ticket Build Form</a:t>
          </a:r>
        </a:p>
      </dsp:txBody>
      <dsp:txXfrm>
        <a:off x="27094" y="364149"/>
        <a:ext cx="10461412" cy="500830"/>
      </dsp:txXfrm>
    </dsp:sp>
    <dsp:sp modelId="{8930DEBC-16B3-ED48-838F-37E9082F4C47}">
      <dsp:nvSpPr>
        <dsp:cNvPr id="0" name=""/>
        <dsp:cNvSpPr/>
      </dsp:nvSpPr>
      <dsp:spPr>
        <a:xfrm>
          <a:off x="0" y="958314"/>
          <a:ext cx="10515600" cy="5550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Marketing Collateral </a:t>
          </a:r>
        </a:p>
      </dsp:txBody>
      <dsp:txXfrm>
        <a:off x="27094" y="985408"/>
        <a:ext cx="10461412" cy="500830"/>
      </dsp:txXfrm>
    </dsp:sp>
    <dsp:sp modelId="{2885955F-A01A-1048-B2C8-1CAA1EC8A481}">
      <dsp:nvSpPr>
        <dsp:cNvPr id="0" name=""/>
        <dsp:cNvSpPr/>
      </dsp:nvSpPr>
      <dsp:spPr>
        <a:xfrm>
          <a:off x="0" y="1513332"/>
          <a:ext cx="10515600" cy="1095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Layered artwork</a:t>
          </a:r>
        </a:p>
        <a:p>
          <a:pPr marL="171450" lvl="1" indent="-171450" algn="l" defTabSz="711200">
            <a:lnSpc>
              <a:spcPct val="90000"/>
            </a:lnSpc>
            <a:spcBef>
              <a:spcPct val="0"/>
            </a:spcBef>
            <a:spcAft>
              <a:spcPct val="20000"/>
            </a:spcAft>
            <a:buChar char="•"/>
          </a:pPr>
          <a:r>
            <a:rPr lang="en-US" sz="1600" kern="1200" dirty="0"/>
            <a:t>Show blurb</a:t>
          </a:r>
        </a:p>
        <a:p>
          <a:pPr marL="171450" lvl="1" indent="-171450" algn="l" defTabSz="711200">
            <a:lnSpc>
              <a:spcPct val="90000"/>
            </a:lnSpc>
            <a:spcBef>
              <a:spcPct val="0"/>
            </a:spcBef>
            <a:spcAft>
              <a:spcPct val="20000"/>
            </a:spcAft>
            <a:buChar char="•"/>
          </a:pPr>
          <a:r>
            <a:rPr lang="en-US" sz="1600" kern="1200" dirty="0"/>
            <a:t>Social handles</a:t>
          </a:r>
        </a:p>
        <a:p>
          <a:pPr marL="171450" lvl="1" indent="-171450" algn="l" defTabSz="711200">
            <a:lnSpc>
              <a:spcPct val="90000"/>
            </a:lnSpc>
            <a:spcBef>
              <a:spcPct val="0"/>
            </a:spcBef>
            <a:spcAft>
              <a:spcPct val="20000"/>
            </a:spcAft>
            <a:buChar char="•"/>
          </a:pPr>
          <a:r>
            <a:rPr lang="en-US" sz="1600" kern="1200" dirty="0"/>
            <a:t>Official website URL</a:t>
          </a:r>
        </a:p>
      </dsp:txBody>
      <dsp:txXfrm>
        <a:off x="0" y="1513332"/>
        <a:ext cx="10515600" cy="1095030"/>
      </dsp:txXfrm>
    </dsp:sp>
    <dsp:sp modelId="{04C89CB7-89A4-8146-91B7-F32CFEEA338D}">
      <dsp:nvSpPr>
        <dsp:cNvPr id="0" name=""/>
        <dsp:cNvSpPr/>
      </dsp:nvSpPr>
      <dsp:spPr>
        <a:xfrm>
          <a:off x="0" y="2608362"/>
          <a:ext cx="10515600" cy="5550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Once these materials are submitted, we will announce your show and tickets on sale. </a:t>
          </a:r>
        </a:p>
      </dsp:txBody>
      <dsp:txXfrm>
        <a:off x="27094" y="2635456"/>
        <a:ext cx="10461412" cy="5008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F2C5F-33D7-2145-B5FF-85D96BB52816}">
      <dsp:nvSpPr>
        <dsp:cNvPr id="0" name=""/>
        <dsp:cNvSpPr/>
      </dsp:nvSpPr>
      <dsp:spPr>
        <a:xfrm>
          <a:off x="0" y="0"/>
          <a:ext cx="8097012" cy="63007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Arrival/Load in- Organization chooses (As early as 8am) </a:t>
          </a:r>
        </a:p>
      </dsp:txBody>
      <dsp:txXfrm>
        <a:off x="18454" y="18454"/>
        <a:ext cx="7343389" cy="593170"/>
      </dsp:txXfrm>
    </dsp:sp>
    <dsp:sp modelId="{15EA3E45-043D-F445-8E72-D9ED65AACC0E}">
      <dsp:nvSpPr>
        <dsp:cNvPr id="0" name=""/>
        <dsp:cNvSpPr/>
      </dsp:nvSpPr>
      <dsp:spPr>
        <a:xfrm>
          <a:off x="604647" y="717589"/>
          <a:ext cx="8097012" cy="63007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Box Office- Opens 3 hours prior to showtime</a:t>
          </a:r>
        </a:p>
      </dsp:txBody>
      <dsp:txXfrm>
        <a:off x="623101" y="736043"/>
        <a:ext cx="7045905" cy="593170"/>
      </dsp:txXfrm>
    </dsp:sp>
    <dsp:sp modelId="{1F20AC11-410B-9342-B8EF-DE5C2AD442BA}">
      <dsp:nvSpPr>
        <dsp:cNvPr id="0" name=""/>
        <dsp:cNvSpPr/>
      </dsp:nvSpPr>
      <dsp:spPr>
        <a:xfrm>
          <a:off x="1209293" y="1435179"/>
          <a:ext cx="8097012" cy="63007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Front doors and Concessions- Opens 1 hour prior to showtime</a:t>
          </a:r>
        </a:p>
      </dsp:txBody>
      <dsp:txXfrm>
        <a:off x="1227747" y="1453633"/>
        <a:ext cx="7045905" cy="593170"/>
      </dsp:txXfrm>
    </dsp:sp>
    <dsp:sp modelId="{FC0B2F74-56F9-AC47-A30A-BD72661CABD7}">
      <dsp:nvSpPr>
        <dsp:cNvPr id="0" name=""/>
        <dsp:cNvSpPr/>
      </dsp:nvSpPr>
      <dsp:spPr>
        <a:xfrm>
          <a:off x="1813940" y="2152768"/>
          <a:ext cx="8097012" cy="63007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House doors- Organization chooses (Typical is 30 minutes prior to showtime)</a:t>
          </a:r>
        </a:p>
      </dsp:txBody>
      <dsp:txXfrm>
        <a:off x="1832394" y="2171222"/>
        <a:ext cx="7045905" cy="593170"/>
      </dsp:txXfrm>
    </dsp:sp>
    <dsp:sp modelId="{BD1ED1B4-0088-1E45-8587-6DF1326BE419}">
      <dsp:nvSpPr>
        <dsp:cNvPr id="0" name=""/>
        <dsp:cNvSpPr/>
      </dsp:nvSpPr>
      <dsp:spPr>
        <a:xfrm>
          <a:off x="2418587" y="2870358"/>
          <a:ext cx="8097012" cy="63007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Concessions- Closes after intermission ends</a:t>
          </a:r>
        </a:p>
      </dsp:txBody>
      <dsp:txXfrm>
        <a:off x="2437041" y="2888812"/>
        <a:ext cx="7045905" cy="593170"/>
      </dsp:txXfrm>
    </dsp:sp>
    <dsp:sp modelId="{C5209D35-F63B-5C4C-A223-09CB5F4986AE}">
      <dsp:nvSpPr>
        <dsp:cNvPr id="0" name=""/>
        <dsp:cNvSpPr/>
      </dsp:nvSpPr>
      <dsp:spPr>
        <a:xfrm>
          <a:off x="7687460" y="460307"/>
          <a:ext cx="409551" cy="40955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779609" y="460307"/>
        <a:ext cx="225253" cy="308187"/>
      </dsp:txXfrm>
    </dsp:sp>
    <dsp:sp modelId="{9EEEFD31-36D4-7D4A-96F4-97DE7A0550C8}">
      <dsp:nvSpPr>
        <dsp:cNvPr id="0" name=""/>
        <dsp:cNvSpPr/>
      </dsp:nvSpPr>
      <dsp:spPr>
        <a:xfrm>
          <a:off x="8292107" y="1177897"/>
          <a:ext cx="409551" cy="40955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384256" y="1177897"/>
        <a:ext cx="225253" cy="308187"/>
      </dsp:txXfrm>
    </dsp:sp>
    <dsp:sp modelId="{0D70B963-6C4D-6041-AF7F-AAA54DC3F352}">
      <dsp:nvSpPr>
        <dsp:cNvPr id="0" name=""/>
        <dsp:cNvSpPr/>
      </dsp:nvSpPr>
      <dsp:spPr>
        <a:xfrm>
          <a:off x="8896754" y="1884985"/>
          <a:ext cx="409551" cy="40955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988903" y="1884985"/>
        <a:ext cx="225253" cy="308187"/>
      </dsp:txXfrm>
    </dsp:sp>
    <dsp:sp modelId="{73E60245-AD8E-CF49-B524-037F3DAE6844}">
      <dsp:nvSpPr>
        <dsp:cNvPr id="0" name=""/>
        <dsp:cNvSpPr/>
      </dsp:nvSpPr>
      <dsp:spPr>
        <a:xfrm>
          <a:off x="9501401" y="2609575"/>
          <a:ext cx="409551" cy="409551"/>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593550" y="2609575"/>
        <a:ext cx="225253" cy="3081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8A26F-6BBA-4751-A753-5DE0F24A4A98}">
      <dsp:nvSpPr>
        <dsp:cNvPr id="0" name=""/>
        <dsp:cNvSpPr/>
      </dsp:nvSpPr>
      <dsp:spPr>
        <a:xfrm>
          <a:off x="221976" y="0"/>
          <a:ext cx="1509048" cy="1402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9EA9FED-EB3A-490A-8BA7-C4DFCAC89567}">
      <dsp:nvSpPr>
        <dsp:cNvPr id="0" name=""/>
        <dsp:cNvSpPr/>
      </dsp:nvSpPr>
      <dsp:spPr>
        <a:xfrm>
          <a:off x="208739" y="1483400"/>
          <a:ext cx="4311566" cy="639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955800">
            <a:lnSpc>
              <a:spcPct val="100000"/>
            </a:lnSpc>
            <a:spcBef>
              <a:spcPct val="0"/>
            </a:spcBef>
            <a:spcAft>
              <a:spcPct val="35000"/>
            </a:spcAft>
            <a:buNone/>
            <a:defRPr b="1"/>
          </a:pPr>
          <a:r>
            <a:rPr lang="en-US" sz="4400" kern="1200" dirty="0"/>
            <a:t>Concessions</a:t>
          </a:r>
        </a:p>
      </dsp:txBody>
      <dsp:txXfrm>
        <a:off x="208739" y="1483400"/>
        <a:ext cx="4311566" cy="639227"/>
      </dsp:txXfrm>
    </dsp:sp>
    <dsp:sp modelId="{29B78F89-905D-47E2-96D6-34AFB9E1C94B}">
      <dsp:nvSpPr>
        <dsp:cNvPr id="0" name=""/>
        <dsp:cNvSpPr/>
      </dsp:nvSpPr>
      <dsp:spPr>
        <a:xfrm>
          <a:off x="221976" y="2286229"/>
          <a:ext cx="4311566" cy="1895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House selection of beer, wine, and nonalcoholic beverages</a:t>
          </a:r>
        </a:p>
        <a:p>
          <a:pPr marL="0" lvl="0" indent="0" algn="l" defTabSz="711200">
            <a:lnSpc>
              <a:spcPct val="100000"/>
            </a:lnSpc>
            <a:spcBef>
              <a:spcPct val="0"/>
            </a:spcBef>
            <a:spcAft>
              <a:spcPct val="35000"/>
            </a:spcAft>
            <a:buNone/>
          </a:pPr>
          <a:r>
            <a:rPr lang="en-US" sz="1600" kern="1200" dirty="0"/>
            <a:t>Individually packaged snacks and candy</a:t>
          </a:r>
        </a:p>
        <a:p>
          <a:pPr marL="0" lvl="0" indent="0" algn="l" defTabSz="711200">
            <a:lnSpc>
              <a:spcPct val="100000"/>
            </a:lnSpc>
            <a:spcBef>
              <a:spcPct val="0"/>
            </a:spcBef>
            <a:spcAft>
              <a:spcPct val="35000"/>
            </a:spcAft>
            <a:buNone/>
          </a:pPr>
          <a:r>
            <a:rPr lang="en-US" sz="1600" kern="1200" dirty="0"/>
            <a:t>Concession staffing will be determined based on ticket sales</a:t>
          </a:r>
        </a:p>
        <a:p>
          <a:pPr marL="0" lvl="0" indent="0" algn="l" defTabSz="711200">
            <a:lnSpc>
              <a:spcPct val="100000"/>
            </a:lnSpc>
            <a:spcBef>
              <a:spcPct val="0"/>
            </a:spcBef>
            <a:spcAft>
              <a:spcPct val="35000"/>
            </a:spcAft>
            <a:buNone/>
          </a:pPr>
          <a:r>
            <a:rPr lang="en-US" sz="1600" i="1" kern="1200" dirty="0"/>
            <a:t>*Note- All menu items are chosen at Capital One Hall’s discretion*</a:t>
          </a:r>
          <a:endParaRPr lang="en-US" sz="1600" kern="1200" dirty="0"/>
        </a:p>
      </dsp:txBody>
      <dsp:txXfrm>
        <a:off x="221976" y="2286229"/>
        <a:ext cx="4311566" cy="1895245"/>
      </dsp:txXfrm>
    </dsp:sp>
    <dsp:sp modelId="{57C9E3AE-26FB-40A8-A269-27C68CF2A85B}">
      <dsp:nvSpPr>
        <dsp:cNvPr id="0" name=""/>
        <dsp:cNvSpPr/>
      </dsp:nvSpPr>
      <dsp:spPr>
        <a:xfrm>
          <a:off x="5635062" y="0"/>
          <a:ext cx="1509048" cy="14024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0B71839-E85E-413A-8E28-D8A5E3BC287D}">
      <dsp:nvSpPr>
        <dsp:cNvPr id="0" name=""/>
        <dsp:cNvSpPr/>
      </dsp:nvSpPr>
      <dsp:spPr>
        <a:xfrm>
          <a:off x="5257799" y="1483400"/>
          <a:ext cx="4311566" cy="639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955800">
            <a:lnSpc>
              <a:spcPct val="100000"/>
            </a:lnSpc>
            <a:spcBef>
              <a:spcPct val="0"/>
            </a:spcBef>
            <a:spcAft>
              <a:spcPct val="35000"/>
            </a:spcAft>
            <a:buNone/>
            <a:defRPr b="1"/>
          </a:pPr>
          <a:r>
            <a:rPr lang="en-US" sz="4400" kern="1200" dirty="0"/>
            <a:t>Catering Needs</a:t>
          </a:r>
        </a:p>
      </dsp:txBody>
      <dsp:txXfrm>
        <a:off x="5257799" y="1483400"/>
        <a:ext cx="4311566" cy="639227"/>
      </dsp:txXfrm>
    </dsp:sp>
    <dsp:sp modelId="{8D4D0DC9-BFD7-476A-AAC2-58578E72180F}">
      <dsp:nvSpPr>
        <dsp:cNvPr id="0" name=""/>
        <dsp:cNvSpPr/>
      </dsp:nvSpPr>
      <dsp:spPr>
        <a:xfrm>
          <a:off x="5288067" y="2286229"/>
          <a:ext cx="5005556" cy="1895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All food and beverage </a:t>
          </a:r>
          <a:r>
            <a:rPr lang="en-US" sz="1600" b="1" kern="1200" dirty="0"/>
            <a:t>must</a:t>
          </a:r>
          <a:r>
            <a:rPr lang="en-US" sz="1600" kern="1200" dirty="0"/>
            <a:t> come through Capital One Hall’s in-house catering</a:t>
          </a:r>
        </a:p>
        <a:p>
          <a:pPr marL="0" lvl="0" indent="0" algn="l" defTabSz="711200">
            <a:lnSpc>
              <a:spcPct val="100000"/>
            </a:lnSpc>
            <a:spcBef>
              <a:spcPct val="0"/>
            </a:spcBef>
            <a:spcAft>
              <a:spcPct val="35000"/>
            </a:spcAft>
            <a:buNone/>
          </a:pPr>
          <a:r>
            <a:rPr lang="en-US" sz="1600" kern="1200" dirty="0"/>
            <a:t>Catering and Sales Manager to be notified of all catering needs</a:t>
          </a:r>
        </a:p>
        <a:p>
          <a:pPr marL="0" lvl="0" indent="0" algn="l" defTabSz="711200">
            <a:lnSpc>
              <a:spcPct val="100000"/>
            </a:lnSpc>
            <a:spcBef>
              <a:spcPct val="0"/>
            </a:spcBef>
            <a:spcAft>
              <a:spcPct val="35000"/>
            </a:spcAft>
            <a:buNone/>
          </a:pPr>
          <a:r>
            <a:rPr lang="en-US" sz="1600" kern="1200" dirty="0"/>
            <a:t>Examples:</a:t>
          </a:r>
        </a:p>
        <a:p>
          <a:pPr marL="171450" lvl="1" indent="-171450" algn="l" defTabSz="711200">
            <a:lnSpc>
              <a:spcPct val="90000"/>
            </a:lnSpc>
            <a:spcBef>
              <a:spcPct val="0"/>
            </a:spcBef>
            <a:spcAft>
              <a:spcPct val="15000"/>
            </a:spcAft>
            <a:buFont typeface="Courier New" panose="02070309020205020404" pitchFamily="49" charset="0"/>
            <a:buChar char="o"/>
          </a:pPr>
          <a:r>
            <a:rPr lang="en-US" sz="1600" kern="1200" dirty="0"/>
            <a:t>Pre-show dinners, post-show receptions/toasts, backstage catering, water bottle cases</a:t>
          </a:r>
        </a:p>
      </dsp:txBody>
      <dsp:txXfrm>
        <a:off x="5288067" y="2286229"/>
        <a:ext cx="5005556" cy="18952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7330F-9650-954B-A7D4-61877E333E3A}">
      <dsp:nvSpPr>
        <dsp:cNvPr id="0" name=""/>
        <dsp:cNvSpPr/>
      </dsp:nvSpPr>
      <dsp:spPr>
        <a:xfrm>
          <a:off x="0" y="4408"/>
          <a:ext cx="10515600" cy="65693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1 month prior</a:t>
          </a:r>
        </a:p>
      </dsp:txBody>
      <dsp:txXfrm>
        <a:off x="32069" y="36477"/>
        <a:ext cx="10451462" cy="592801"/>
      </dsp:txXfrm>
    </dsp:sp>
    <dsp:sp modelId="{92AE4838-B956-8E4C-B3BF-035E51150910}">
      <dsp:nvSpPr>
        <dsp:cNvPr id="0" name=""/>
        <dsp:cNvSpPr/>
      </dsp:nvSpPr>
      <dsp:spPr>
        <a:xfrm>
          <a:off x="0" y="661347"/>
          <a:ext cx="10515600" cy="96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a:p>
          <a:pPr marL="171450" lvl="1" indent="-171450" algn="l" defTabSz="711200">
            <a:lnSpc>
              <a:spcPct val="90000"/>
            </a:lnSpc>
            <a:spcBef>
              <a:spcPct val="0"/>
            </a:spcBef>
            <a:spcAft>
              <a:spcPct val="20000"/>
            </a:spcAft>
            <a:buChar char="•"/>
          </a:pPr>
          <a:r>
            <a:rPr lang="en-US" sz="1600" kern="1200" dirty="0"/>
            <a:t>Initial email explaining all current information of the event</a:t>
          </a:r>
        </a:p>
        <a:p>
          <a:pPr marL="171450" lvl="1" indent="-171450" algn="l" defTabSz="711200">
            <a:lnSpc>
              <a:spcPct val="90000"/>
            </a:lnSpc>
            <a:spcBef>
              <a:spcPct val="0"/>
            </a:spcBef>
            <a:spcAft>
              <a:spcPct val="20000"/>
            </a:spcAft>
            <a:buChar char="•"/>
          </a:pPr>
          <a:r>
            <a:rPr lang="en-US" sz="1600" kern="1200" dirty="0"/>
            <a:t>Riders and stage plots are greatly appreciated</a:t>
          </a:r>
        </a:p>
      </dsp:txBody>
      <dsp:txXfrm>
        <a:off x="0" y="661347"/>
        <a:ext cx="10515600" cy="960480"/>
      </dsp:txXfrm>
    </dsp:sp>
    <dsp:sp modelId="{144FF467-9AEA-CA48-915B-A33D74577362}">
      <dsp:nvSpPr>
        <dsp:cNvPr id="0" name=""/>
        <dsp:cNvSpPr/>
      </dsp:nvSpPr>
      <dsp:spPr>
        <a:xfrm>
          <a:off x="0" y="1621827"/>
          <a:ext cx="10515600" cy="67046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2 weeks prior</a:t>
          </a:r>
        </a:p>
      </dsp:txBody>
      <dsp:txXfrm>
        <a:off x="32730" y="1654557"/>
        <a:ext cx="10450140" cy="605007"/>
      </dsp:txXfrm>
    </dsp:sp>
    <dsp:sp modelId="{B6D5186D-6B93-AA4E-902A-66B48E7584AC}">
      <dsp:nvSpPr>
        <dsp:cNvPr id="0" name=""/>
        <dsp:cNvSpPr/>
      </dsp:nvSpPr>
      <dsp:spPr>
        <a:xfrm>
          <a:off x="0" y="2292294"/>
          <a:ext cx="10515600" cy="111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a:p>
          <a:pPr marL="171450" lvl="1" indent="-171450" algn="l" defTabSz="711200">
            <a:lnSpc>
              <a:spcPct val="90000"/>
            </a:lnSpc>
            <a:spcBef>
              <a:spcPct val="0"/>
            </a:spcBef>
            <a:spcAft>
              <a:spcPct val="20000"/>
            </a:spcAft>
            <a:buChar char="•"/>
          </a:pPr>
          <a:r>
            <a:rPr lang="en-US" sz="1600" kern="1200" dirty="0"/>
            <a:t>Logistics of timing and needs with Production Manager</a:t>
          </a:r>
        </a:p>
        <a:p>
          <a:pPr marL="171450" lvl="1" indent="-171450" algn="l" defTabSz="711200">
            <a:lnSpc>
              <a:spcPct val="90000"/>
            </a:lnSpc>
            <a:spcBef>
              <a:spcPct val="0"/>
            </a:spcBef>
            <a:spcAft>
              <a:spcPct val="20000"/>
            </a:spcAft>
            <a:buChar char="•"/>
          </a:pPr>
          <a:r>
            <a:rPr lang="en-US" sz="1600" kern="1200" dirty="0"/>
            <a:t>Operations Checklist Sheet returned</a:t>
          </a:r>
        </a:p>
        <a:p>
          <a:pPr marL="171450" lvl="1" indent="-171450" algn="l" defTabSz="711200">
            <a:lnSpc>
              <a:spcPct val="90000"/>
            </a:lnSpc>
            <a:spcBef>
              <a:spcPct val="0"/>
            </a:spcBef>
            <a:spcAft>
              <a:spcPct val="20000"/>
            </a:spcAft>
            <a:buChar char="•"/>
          </a:pPr>
          <a:r>
            <a:rPr lang="en-US" sz="1600" kern="1200" dirty="0"/>
            <a:t>Food and Beverage needs discussed</a:t>
          </a:r>
        </a:p>
      </dsp:txBody>
      <dsp:txXfrm>
        <a:off x="0" y="2292294"/>
        <a:ext cx="10515600" cy="111055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108777" tIns="54389" rIns="108777" bIns="54389" rtlCol="0"/>
          <a:lstStyle>
            <a:lvl1pPr algn="l">
              <a:defRPr sz="1400"/>
            </a:lvl1pPr>
          </a:lstStyle>
          <a:p>
            <a:endParaRPr lang="en-US" dirty="0"/>
          </a:p>
        </p:txBody>
      </p:sp>
      <p:sp>
        <p:nvSpPr>
          <p:cNvPr id="3" name="Date Placeholder 2"/>
          <p:cNvSpPr>
            <a:spLocks noGrp="1"/>
          </p:cNvSpPr>
          <p:nvPr>
            <p:ph type="dt" idx="1"/>
          </p:nvPr>
        </p:nvSpPr>
        <p:spPr>
          <a:xfrm>
            <a:off x="3970938" y="1"/>
            <a:ext cx="3037840" cy="466435"/>
          </a:xfrm>
          <a:prstGeom prst="rect">
            <a:avLst/>
          </a:prstGeom>
        </p:spPr>
        <p:txBody>
          <a:bodyPr vert="horz" lIns="108777" tIns="54389" rIns="108777" bIns="54389" rtlCol="0"/>
          <a:lstStyle>
            <a:lvl1pPr algn="r">
              <a:defRPr sz="1400"/>
            </a:lvl1pPr>
          </a:lstStyle>
          <a:p>
            <a:fld id="{4FA4B167-B093-4FC9-8AA1-3FB07B1D7128}" type="datetimeFigureOut">
              <a:rPr lang="en-US" smtClean="0"/>
              <a:t>3/1/2022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108777" tIns="54389" rIns="108777" bIns="543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108777" tIns="54389" rIns="108777" bIns="543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108777" tIns="54389" rIns="108777" bIns="54389" rtlCol="0" anchor="b"/>
          <a:lstStyle>
            <a:lvl1pPr algn="l">
              <a:defRPr sz="14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108777" tIns="54389" rIns="108777" bIns="54389" rtlCol="0" anchor="b"/>
          <a:lstStyle>
            <a:lvl1pPr algn="r">
              <a:defRPr sz="1400"/>
            </a:lvl1pPr>
          </a:lstStyle>
          <a:p>
            <a:fld id="{211D5D98-1807-4293-A639-FC8AC11A36FA}" type="slidenum">
              <a:rPr lang="en-US" smtClean="0"/>
              <a:t>‹#›</a:t>
            </a:fld>
            <a:endParaRPr lang="en-US" dirty="0"/>
          </a:p>
        </p:txBody>
      </p:sp>
    </p:spTree>
    <p:extLst>
      <p:ext uri="{BB962C8B-B14F-4D97-AF65-F5344CB8AC3E}">
        <p14:creationId xmlns:p14="http://schemas.microsoft.com/office/powerpoint/2010/main" val="229395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Welcome to the Capital One Hall Season 3 Community Arts Information Session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My name is Michael Liberman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serve on the ArtsFairfax Board of Directors, and I am the former chair of the County Arts Committee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me introduce our presenters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Dalia Palchik, Providence District Supervisor on the Fairfax County Board of Supervisors, and Capital One Hall is located in her district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Linda Sullivan, President and CEO, ArtsFairfax</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Jonathan Griffith, Managing Director, Capital One Center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[Insert ASM staff]</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 Lisa Mariam, Senior Director of Grants and Services, ArtsFairfax</a:t>
            </a: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kern="1200" dirty="0">
              <a:solidFill>
                <a:schemeClr val="tx1"/>
              </a:solidFill>
              <a:effectLst/>
              <a:latin typeface="+mn-lt"/>
              <a:ea typeface="+mn-ea"/>
              <a:cs typeface="+mn-cs"/>
            </a:endParaRP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11D5D98-1807-4293-A639-FC8AC11A36FA}" type="slidenum">
              <a:rPr lang="en-US" smtClean="0"/>
              <a:t>2</a:t>
            </a:fld>
            <a:endParaRPr lang="en-US" dirty="0"/>
          </a:p>
        </p:txBody>
      </p:sp>
    </p:spTree>
    <p:extLst>
      <p:ext uri="{BB962C8B-B14F-4D97-AF65-F5344CB8AC3E}">
        <p14:creationId xmlns:p14="http://schemas.microsoft.com/office/powerpoint/2010/main" val="210454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Comprehensive Plan originally called community center at this location valued at approximately $11 million</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Both Capital One and Fairfax County wanted to do something more and instead they agreed to construct a performing arts center</a:t>
            </a:r>
            <a:r>
              <a:rPr lang="en-US" sz="1100" kern="120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ith the $11 million value of the community center applied to a portion of the time at the performing arts center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Agreement allocates usage of Capital One Hall to the County and charitable, arts, nonprofit, and other civic organizations that the County deems eligible to use Capital One Center (collectively with the County known as the “Public Facility Users”)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1D5D98-1807-4293-A639-FC8AC11A36FA}" type="slidenum">
              <a:rPr lang="en-US" smtClean="0"/>
              <a:t>5</a:t>
            </a:fld>
            <a:endParaRPr lang="en-US" dirty="0"/>
          </a:p>
        </p:txBody>
      </p:sp>
    </p:spTree>
    <p:extLst>
      <p:ext uri="{BB962C8B-B14F-4D97-AF65-F5344CB8AC3E}">
        <p14:creationId xmlns:p14="http://schemas.microsoft.com/office/powerpoint/2010/main" val="230271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Under this arrangement, during the third season the Main Hall is available to Public Facility Users 25 days; the Black Box 57 days; and the Classrooms 220 days</a:t>
            </a:r>
            <a:endParaRPr lang="en-US" sz="11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Capital One calculates total value of this allocation to be equivalent to the amortized value of about $11.2 million over the length of the Agreement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 first got involved with the project in 2015 when conceptual design was in the planning stages.  In 2017 the Board of Supervisors approved the land use application and the Agreement, and construction began shortly thereafter. The facility opened with the first public performances in October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Linda Sullivan will talk about the role of ArtsFairfax</a:t>
            </a:r>
          </a:p>
        </p:txBody>
      </p:sp>
      <p:sp>
        <p:nvSpPr>
          <p:cNvPr id="4" name="Slide Number Placeholder 3"/>
          <p:cNvSpPr>
            <a:spLocks noGrp="1"/>
          </p:cNvSpPr>
          <p:nvPr>
            <p:ph type="sldNum" sz="quarter" idx="10"/>
          </p:nvPr>
        </p:nvSpPr>
        <p:spPr/>
        <p:txBody>
          <a:bodyPr/>
          <a:lstStyle/>
          <a:p>
            <a:fld id="{211D5D98-1807-4293-A639-FC8AC11A36FA}" type="slidenum">
              <a:rPr lang="en-US" smtClean="0"/>
              <a:t>6</a:t>
            </a:fld>
            <a:endParaRPr lang="en-US" dirty="0"/>
          </a:p>
        </p:txBody>
      </p:sp>
    </p:spTree>
    <p:extLst>
      <p:ext uri="{BB962C8B-B14F-4D97-AF65-F5344CB8AC3E}">
        <p14:creationId xmlns:p14="http://schemas.microsoft.com/office/powerpoint/2010/main" val="90541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1D5D98-1807-4293-A639-FC8AC11A36FA}" type="slidenum">
              <a:rPr lang="en-US" smtClean="0"/>
              <a:t>20</a:t>
            </a:fld>
            <a:endParaRPr lang="en-US" dirty="0"/>
          </a:p>
        </p:txBody>
      </p:sp>
    </p:spTree>
    <p:extLst>
      <p:ext uri="{BB962C8B-B14F-4D97-AF65-F5344CB8AC3E}">
        <p14:creationId xmlns:p14="http://schemas.microsoft.com/office/powerpoint/2010/main" val="788779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4674" b="66261"/>
          <a:stretch/>
        </p:blipFill>
        <p:spPr>
          <a:xfrm>
            <a:off x="0" y="0"/>
            <a:ext cx="12192000" cy="155448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February 25, 2021</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3328601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February 25, 2021</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83173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February 25, 2021</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3595873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628775"/>
            <a:ext cx="10515600" cy="881063"/>
          </a:xfrm>
        </p:spPr>
        <p:txBody>
          <a:bodyPr/>
          <a:lstStyle/>
          <a:p>
            <a:r>
              <a:rPr lang="en-US"/>
              <a:t>Click to edit Master title style</a:t>
            </a:r>
          </a:p>
        </p:txBody>
      </p:sp>
      <p:sp>
        <p:nvSpPr>
          <p:cNvPr id="3" name="Content Placeholder 2"/>
          <p:cNvSpPr>
            <a:spLocks noGrp="1"/>
          </p:cNvSpPr>
          <p:nvPr>
            <p:ph idx="1"/>
          </p:nvPr>
        </p:nvSpPr>
        <p:spPr>
          <a:xfrm>
            <a:off x="838200" y="2676525"/>
            <a:ext cx="10515600" cy="3500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February 25, 2021</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6781B5-2F91-4005-A2B6-7D79590D9DF0}" type="slidenum">
              <a:rPr lang="en-US" smtClean="0"/>
              <a:t>‹#›</a:t>
            </a:fld>
            <a:endParaRPr lang="en-US" dirty="0"/>
          </a:p>
        </p:txBody>
      </p:sp>
      <p:pic>
        <p:nvPicPr>
          <p:cNvPr id="7" name="Picture 6">
            <a:extLst>
              <a:ext uri="{FF2B5EF4-FFF2-40B4-BE49-F238E27FC236}">
                <a16:creationId xmlns:a16="http://schemas.microsoft.com/office/drawing/2014/main" id="{BE7FACA9-A88A-49F9-9B75-EF82CAFB5781}"/>
              </a:ext>
            </a:extLst>
          </p:cNvPr>
          <p:cNvPicPr>
            <a:picLocks noChangeAspect="1"/>
          </p:cNvPicPr>
          <p:nvPr userDrawn="1"/>
        </p:nvPicPr>
        <p:blipFill>
          <a:blip r:embed="rId2"/>
          <a:stretch>
            <a:fillRect/>
          </a:stretch>
        </p:blipFill>
        <p:spPr>
          <a:xfrm>
            <a:off x="0" y="0"/>
            <a:ext cx="12192000" cy="1554480"/>
          </a:xfrm>
          <a:prstGeom prst="rect">
            <a:avLst/>
          </a:prstGeom>
        </p:spPr>
      </p:pic>
    </p:spTree>
    <p:extLst>
      <p:ext uri="{BB962C8B-B14F-4D97-AF65-F5344CB8AC3E}">
        <p14:creationId xmlns:p14="http://schemas.microsoft.com/office/powerpoint/2010/main" val="320982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February 25, 2021</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2057803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February 25, 2021</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244832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February 25, 2021</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3541521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February 25, 2021</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2657874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February 25, 2021</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300358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February 25, 2021</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310627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February 25, 2021</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6781B5-2F91-4005-A2B6-7D79590D9DF0}" type="slidenum">
              <a:rPr lang="en-US" smtClean="0"/>
              <a:t>‹#›</a:t>
            </a:fld>
            <a:endParaRPr lang="en-US" dirty="0"/>
          </a:p>
        </p:txBody>
      </p:sp>
    </p:spTree>
    <p:extLst>
      <p:ext uri="{BB962C8B-B14F-4D97-AF65-F5344CB8AC3E}">
        <p14:creationId xmlns:p14="http://schemas.microsoft.com/office/powerpoint/2010/main" val="3116266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February 25, 2021</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781B5-2F91-4005-A2B6-7D79590D9DF0}" type="slidenum">
              <a:rPr lang="en-US" smtClean="0"/>
              <a:t>‹#›</a:t>
            </a:fld>
            <a:endParaRPr lang="en-US" dirty="0"/>
          </a:p>
        </p:txBody>
      </p:sp>
      <p:pic>
        <p:nvPicPr>
          <p:cNvPr id="7" name="Picture 6">
            <a:extLst>
              <a:ext uri="{FF2B5EF4-FFF2-40B4-BE49-F238E27FC236}">
                <a16:creationId xmlns:a16="http://schemas.microsoft.com/office/drawing/2014/main" id="{461AA020-AFF3-460A-9098-A75C81137B1D}"/>
              </a:ext>
            </a:extLst>
          </p:cNvPr>
          <p:cNvPicPr>
            <a:picLocks noChangeAspect="1"/>
          </p:cNvPicPr>
          <p:nvPr userDrawn="1"/>
        </p:nvPicPr>
        <p:blipFill>
          <a:blip r:embed="rId13"/>
          <a:stretch>
            <a:fillRect/>
          </a:stretch>
        </p:blipFill>
        <p:spPr>
          <a:xfrm>
            <a:off x="0" y="-96203"/>
            <a:ext cx="12192000" cy="1554480"/>
          </a:xfrm>
          <a:prstGeom prst="rect">
            <a:avLst/>
          </a:prstGeom>
        </p:spPr>
      </p:pic>
    </p:spTree>
    <p:extLst>
      <p:ext uri="{BB962C8B-B14F-4D97-AF65-F5344CB8AC3E}">
        <p14:creationId xmlns:p14="http://schemas.microsoft.com/office/powerpoint/2010/main" val="1137806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New Capital One Hall Will Bolster Tysons&amp;#39; Arts Community - District Fray">
            <a:extLst>
              <a:ext uri="{FF2B5EF4-FFF2-40B4-BE49-F238E27FC236}">
                <a16:creationId xmlns:a16="http://schemas.microsoft.com/office/drawing/2014/main" id="{D95659CE-E223-264A-B6F7-7F00BAAFB3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358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E4DF5F9E-4F39-E848-951C-4FBACD1071AF}"/>
              </a:ext>
            </a:extLst>
          </p:cNvPr>
          <p:cNvSpPr>
            <a:spLocks noGrp="1"/>
          </p:cNvSpPr>
          <p:nvPr>
            <p:ph type="ctrTitle"/>
          </p:nvPr>
        </p:nvSpPr>
        <p:spPr>
          <a:xfrm>
            <a:off x="239601" y="1915202"/>
            <a:ext cx="4460495" cy="2408112"/>
          </a:xfrm>
        </p:spPr>
        <p:txBody>
          <a:bodyPr anchor="b">
            <a:normAutofit fontScale="90000"/>
          </a:bodyPr>
          <a:lstStyle/>
          <a:p>
            <a:r>
              <a:rPr lang="en-US" sz="4400" dirty="0"/>
              <a:t>Capital One Hall</a:t>
            </a:r>
            <a:br>
              <a:rPr lang="en-US" sz="4400" dirty="0"/>
            </a:br>
            <a:r>
              <a:rPr lang="en-US" sz="4400" dirty="0"/>
              <a:t>Season III Community Arts Information Session</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CF44D1F-F1D7-3248-AB29-1E9E03C2AB8A}"/>
              </a:ext>
            </a:extLst>
          </p:cNvPr>
          <p:cNvSpPr>
            <a:spLocks noGrp="1"/>
          </p:cNvSpPr>
          <p:nvPr>
            <p:ph type="sldNum" sz="quarter" idx="12"/>
          </p:nvPr>
        </p:nvSpPr>
        <p:spPr>
          <a:xfrm>
            <a:off x="8970819" y="6356350"/>
            <a:ext cx="2743200" cy="365125"/>
          </a:xfrm>
        </p:spPr>
        <p:txBody>
          <a:bodyPr>
            <a:normAutofit/>
          </a:bodyPr>
          <a:lstStyle/>
          <a:p>
            <a:pPr>
              <a:spcAft>
                <a:spcPts val="600"/>
              </a:spcAft>
            </a:pPr>
            <a:fld id="{ED6781B5-2F91-4005-A2B6-7D79590D9DF0}" type="slidenum">
              <a:rPr lang="en-US">
                <a:solidFill>
                  <a:schemeClr val="tx1"/>
                </a:solidFill>
              </a:rPr>
              <a:pPr>
                <a:spcAft>
                  <a:spcPts val="600"/>
                </a:spcAft>
              </a:pPr>
              <a:t>1</a:t>
            </a:fld>
            <a:endParaRPr lang="en-US">
              <a:solidFill>
                <a:schemeClr val="tx1"/>
              </a:solidFill>
            </a:endParaRPr>
          </a:p>
        </p:txBody>
      </p:sp>
      <p:pic>
        <p:nvPicPr>
          <p:cNvPr id="7" name="Picture 6" descr="Text&#10;&#10;Description automatically generated with medium confidence">
            <a:extLst>
              <a:ext uri="{FF2B5EF4-FFF2-40B4-BE49-F238E27FC236}">
                <a16:creationId xmlns:a16="http://schemas.microsoft.com/office/drawing/2014/main" id="{E7E06C1C-1782-554A-95AD-A15C17665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936" y="4819912"/>
            <a:ext cx="1853912" cy="1059378"/>
          </a:xfrm>
          <a:prstGeom prst="rect">
            <a:avLst/>
          </a:prstGeom>
        </p:spPr>
      </p:pic>
      <p:pic>
        <p:nvPicPr>
          <p:cNvPr id="13" name="Picture 12" descr="Text&#10;&#10;Description automatically generated">
            <a:extLst>
              <a:ext uri="{FF2B5EF4-FFF2-40B4-BE49-F238E27FC236}">
                <a16:creationId xmlns:a16="http://schemas.microsoft.com/office/drawing/2014/main" id="{03E40184-4D08-5B41-954A-A4CC48AC56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9848" y="5108566"/>
            <a:ext cx="1662314" cy="482071"/>
          </a:xfrm>
          <a:prstGeom prst="rect">
            <a:avLst/>
          </a:prstGeom>
        </p:spPr>
      </p:pic>
    </p:spTree>
    <p:extLst>
      <p:ext uri="{BB962C8B-B14F-4D97-AF65-F5344CB8AC3E}">
        <p14:creationId xmlns:p14="http://schemas.microsoft.com/office/powerpoint/2010/main" val="9404980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picture containing indoor, floor, ceiling&#10;&#10;Description automatically generated">
            <a:extLst>
              <a:ext uri="{FF2B5EF4-FFF2-40B4-BE49-F238E27FC236}">
                <a16:creationId xmlns:a16="http://schemas.microsoft.com/office/drawing/2014/main" id="{68AE8BB5-A6D6-4D8F-A843-504F884DB2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279" b="8859"/>
          <a:stretch/>
        </p:blipFill>
        <p:spPr>
          <a:xfrm>
            <a:off x="20" y="1282"/>
            <a:ext cx="12191980" cy="6856718"/>
          </a:xfrm>
          <a:prstGeom prst="rect">
            <a:avLst/>
          </a:prstGeom>
        </p:spPr>
      </p:pic>
    </p:spTree>
    <p:extLst>
      <p:ext uri="{BB962C8B-B14F-4D97-AF65-F5344CB8AC3E}">
        <p14:creationId xmlns:p14="http://schemas.microsoft.com/office/powerpoint/2010/main" val="2984549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om with a table and chairs&#10;&#10;Description automatically generated with low confidence">
            <a:extLst>
              <a:ext uri="{FF2B5EF4-FFF2-40B4-BE49-F238E27FC236}">
                <a16:creationId xmlns:a16="http://schemas.microsoft.com/office/drawing/2014/main" id="{3CB51339-C3C3-4B41-9A85-D1F6F749E600}"/>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289"/>
          <a:stretch/>
        </p:blipFill>
        <p:spPr>
          <a:xfrm>
            <a:off x="3522468" y="10"/>
            <a:ext cx="8669532" cy="6857990"/>
          </a:xfrm>
          <a:prstGeom prst="rect">
            <a:avLst/>
          </a:prstGeom>
        </p:spPr>
      </p:pic>
      <p:sp>
        <p:nvSpPr>
          <p:cNvPr id="38" name="Rectangle 3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08AFBE-AF61-4D1C-8E2C-BC56C1358B16}"/>
              </a:ext>
            </a:extLst>
          </p:cNvPr>
          <p:cNvSpPr>
            <a:spLocks noGrp="1"/>
          </p:cNvSpPr>
          <p:nvPr>
            <p:ph type="title"/>
          </p:nvPr>
        </p:nvSpPr>
        <p:spPr>
          <a:xfrm>
            <a:off x="371094" y="1161288"/>
            <a:ext cx="3750332" cy="1124712"/>
          </a:xfrm>
        </p:spPr>
        <p:txBody>
          <a:bodyPr vert="horz" lIns="91440" tIns="45720" rIns="91440" bIns="45720" rtlCol="0" anchor="b">
            <a:noAutofit/>
          </a:bodyPr>
          <a:lstStyle/>
          <a:p>
            <a:r>
              <a:rPr lang="en-US" kern="1200" dirty="0">
                <a:latin typeface="+mj-lt"/>
                <a:ea typeface="+mj-ea"/>
                <a:cs typeface="+mj-cs"/>
              </a:rPr>
              <a:t>Dual Classrooms</a:t>
            </a:r>
          </a:p>
        </p:txBody>
      </p:sp>
      <p:sp>
        <p:nvSpPr>
          <p:cNvPr id="40" name="Rectangle 3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470C076A-721A-C546-919F-EA6F6384E2F9}"/>
              </a:ext>
            </a:extLst>
          </p:cNvPr>
          <p:cNvSpPr>
            <a:spLocks noGrp="1"/>
          </p:cNvSpPr>
          <p:nvPr>
            <p:ph idx="1"/>
          </p:nvPr>
        </p:nvSpPr>
        <p:spPr>
          <a:xfrm>
            <a:off x="371094" y="2718054"/>
            <a:ext cx="3438906" cy="3207258"/>
          </a:xfrm>
        </p:spPr>
        <p:txBody>
          <a:bodyPr anchor="t">
            <a:normAutofit/>
          </a:bodyPr>
          <a:lstStyle/>
          <a:p>
            <a:r>
              <a:rPr lang="en-US" sz="2100" dirty="0"/>
              <a:t>On the first floor of Capital One Hall are classroom style meeting rooms. These can hold large groups of people for events and meetings.</a:t>
            </a:r>
          </a:p>
          <a:p>
            <a:r>
              <a:rPr lang="en-US" sz="2100" dirty="0"/>
              <a:t>Seating Capacity: </a:t>
            </a:r>
            <a:r>
              <a:rPr lang="en-US" sz="2100" b="1" dirty="0"/>
              <a:t>50</a:t>
            </a:r>
            <a:endParaRPr lang="en-US" sz="2100" dirty="0"/>
          </a:p>
        </p:txBody>
      </p:sp>
      <p:sp>
        <p:nvSpPr>
          <p:cNvPr id="5" name="Slide Number Placeholder 4">
            <a:extLst>
              <a:ext uri="{FF2B5EF4-FFF2-40B4-BE49-F238E27FC236}">
                <a16:creationId xmlns:a16="http://schemas.microsoft.com/office/drawing/2014/main" id="{696CD491-CC48-456A-A30B-0C3A4B58D42D}"/>
              </a:ext>
            </a:extLst>
          </p:cNvPr>
          <p:cNvSpPr>
            <a:spLocks noGrp="1"/>
          </p:cNvSpPr>
          <p:nvPr>
            <p:ph type="sldNum" sz="quarter" idx="12"/>
          </p:nvPr>
        </p:nvSpPr>
        <p:spPr>
          <a:xfrm>
            <a:off x="9077706" y="6356350"/>
            <a:ext cx="2743200" cy="365125"/>
          </a:xfrm>
        </p:spPr>
        <p:txBody>
          <a:bodyPr vert="horz" lIns="91440" tIns="45720" rIns="91440" bIns="45720" rtlCol="0">
            <a:normAutofit/>
          </a:bodyPr>
          <a:lstStyle/>
          <a:p>
            <a:pPr>
              <a:spcAft>
                <a:spcPts val="600"/>
              </a:spcAft>
            </a:pPr>
            <a:fld id="{ED6781B5-2F91-4005-A2B6-7D79590D9DF0}" type="slidenum">
              <a:rPr lang="en-US">
                <a:solidFill>
                  <a:schemeClr val="tx1"/>
                </a:solidFill>
              </a:rPr>
              <a:pPr>
                <a:spcAft>
                  <a:spcPts val="600"/>
                </a:spcAft>
              </a:pPr>
              <a:t>11</a:t>
            </a:fld>
            <a:endParaRPr lang="en-US">
              <a:solidFill>
                <a:schemeClr val="tx1"/>
              </a:solidFill>
            </a:endParaRPr>
          </a:p>
        </p:txBody>
      </p:sp>
    </p:spTree>
    <p:extLst>
      <p:ext uri="{BB962C8B-B14F-4D97-AF65-F5344CB8AC3E}">
        <p14:creationId xmlns:p14="http://schemas.microsoft.com/office/powerpoint/2010/main" val="52457147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icture containing blue&#10;&#10;Description automatically generated">
            <a:extLst>
              <a:ext uri="{FF2B5EF4-FFF2-40B4-BE49-F238E27FC236}">
                <a16:creationId xmlns:a16="http://schemas.microsoft.com/office/drawing/2014/main" id="{8D06524E-1089-40DD-8786-94FB38F14F7E}"/>
              </a:ext>
            </a:extLst>
          </p:cNvPr>
          <p:cNvPicPr>
            <a:picLocks noChangeAspect="1"/>
          </p:cNvPicPr>
          <p:nvPr/>
        </p:nvPicPr>
        <p:blipFill rotWithShape="1">
          <a:blip r:embed="rId2">
            <a:extLst>
              <a:ext uri="{28A0092B-C50C-407E-A947-70E740481C1C}">
                <a14:useLocalDpi xmlns:a14="http://schemas.microsoft.com/office/drawing/2010/main" val="0"/>
              </a:ext>
            </a:extLst>
          </a:blip>
          <a:srcRect l="-160" t="20313" r="9250" b="9343"/>
          <a:stretch/>
        </p:blipFill>
        <p:spPr>
          <a:xfrm>
            <a:off x="4840684" y="2606040"/>
            <a:ext cx="7351314" cy="4251960"/>
          </a:xfrm>
          <a:prstGeom prst="rect">
            <a:avLst/>
          </a:prstGeom>
        </p:spPr>
      </p:pic>
      <p:pic>
        <p:nvPicPr>
          <p:cNvPr id="3" name="Picture 2">
            <a:extLst>
              <a:ext uri="{FF2B5EF4-FFF2-40B4-BE49-F238E27FC236}">
                <a16:creationId xmlns:a16="http://schemas.microsoft.com/office/drawing/2014/main" id="{8EE080F7-ACEF-4684-BFE2-E2B4A5C27942}"/>
              </a:ext>
            </a:extLst>
          </p:cNvPr>
          <p:cNvPicPr>
            <a:picLocks noChangeAspect="1"/>
          </p:cNvPicPr>
          <p:nvPr/>
        </p:nvPicPr>
        <p:blipFill rotWithShape="1">
          <a:blip r:embed="rId3"/>
          <a:srcRect l="226" t="15931" r="7750" b="27903"/>
          <a:stretch/>
        </p:blipFill>
        <p:spPr>
          <a:xfrm>
            <a:off x="6803830" y="10"/>
            <a:ext cx="5388171" cy="2756442"/>
          </a:xfrm>
          <a:prstGeom prst="rect">
            <a:avLst/>
          </a:prstGeom>
        </p:spPr>
      </p:pic>
      <p:sp>
        <p:nvSpPr>
          <p:cNvPr id="38" name="Freeform: Shape 31">
            <a:extLst>
              <a:ext uri="{FF2B5EF4-FFF2-40B4-BE49-F238E27FC236}">
                <a16:creationId xmlns:a16="http://schemas.microsoft.com/office/drawing/2014/main" id="{5BF914C0-F03B-49FE-8EA0-2C9034C88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3">
            <a:extLst>
              <a:ext uri="{FF2B5EF4-FFF2-40B4-BE49-F238E27FC236}">
                <a16:creationId xmlns:a16="http://schemas.microsoft.com/office/drawing/2014/main" id="{A6373DDF-5FED-4545-85BE-4BAC72C47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7B1C33-97F4-428A-9BB2-38FE35BA8AFA}"/>
              </a:ext>
            </a:extLst>
          </p:cNvPr>
          <p:cNvSpPr>
            <a:spLocks noGrp="1"/>
          </p:cNvSpPr>
          <p:nvPr>
            <p:ph type="title"/>
          </p:nvPr>
        </p:nvSpPr>
        <p:spPr>
          <a:xfrm>
            <a:off x="554954" y="1303025"/>
            <a:ext cx="5294376" cy="3072384"/>
          </a:xfrm>
        </p:spPr>
        <p:txBody>
          <a:bodyPr vert="horz" lIns="91440" tIns="45720" rIns="91440" bIns="45720" rtlCol="0" anchor="b">
            <a:normAutofit/>
          </a:bodyPr>
          <a:lstStyle/>
          <a:p>
            <a:pPr algn="ctr"/>
            <a:r>
              <a:rPr lang="en-US" kern="1200" dirty="0">
                <a:solidFill>
                  <a:schemeClr val="tx1"/>
                </a:solidFill>
                <a:latin typeface="+mj-lt"/>
                <a:ea typeface="+mj-ea"/>
                <a:cs typeface="+mj-cs"/>
              </a:rPr>
              <a:t>Technical Capabilities </a:t>
            </a:r>
            <a:br>
              <a:rPr lang="en-US" sz="5400" kern="1200" dirty="0">
                <a:solidFill>
                  <a:schemeClr val="tx1"/>
                </a:solidFill>
                <a:latin typeface="+mj-lt"/>
                <a:ea typeface="+mj-ea"/>
                <a:cs typeface="+mj-cs"/>
              </a:rPr>
            </a:br>
            <a:br>
              <a:rPr lang="en-US" sz="5400" kern="1200" dirty="0">
                <a:solidFill>
                  <a:schemeClr val="tx1"/>
                </a:solidFill>
                <a:latin typeface="+mj-lt"/>
                <a:ea typeface="+mj-ea"/>
                <a:cs typeface="+mj-cs"/>
              </a:rPr>
            </a:br>
            <a:r>
              <a:rPr lang="en-US" sz="2600" dirty="0"/>
              <a:t>With Jordan &amp; IJ</a:t>
            </a:r>
            <a:endParaRPr lang="en-US" sz="2600" kern="1200" dirty="0">
              <a:solidFill>
                <a:schemeClr val="tx1"/>
              </a:solidFill>
            </a:endParaRPr>
          </a:p>
        </p:txBody>
      </p:sp>
    </p:spTree>
    <p:extLst>
      <p:ext uri="{BB962C8B-B14F-4D97-AF65-F5344CB8AC3E}">
        <p14:creationId xmlns:p14="http://schemas.microsoft.com/office/powerpoint/2010/main" val="276129334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icture containing blue&#10;&#10;Description automatically generated">
            <a:extLst>
              <a:ext uri="{FF2B5EF4-FFF2-40B4-BE49-F238E27FC236}">
                <a16:creationId xmlns:a16="http://schemas.microsoft.com/office/drawing/2014/main" id="{8D06524E-1089-40DD-8786-94FB38F14F7E}"/>
              </a:ext>
            </a:extLst>
          </p:cNvPr>
          <p:cNvPicPr>
            <a:picLocks noChangeAspect="1"/>
          </p:cNvPicPr>
          <p:nvPr/>
        </p:nvPicPr>
        <p:blipFill rotWithShape="1">
          <a:blip r:embed="rId2">
            <a:extLst>
              <a:ext uri="{28A0092B-C50C-407E-A947-70E740481C1C}">
                <a14:useLocalDpi xmlns:a14="http://schemas.microsoft.com/office/drawing/2010/main" val="0"/>
              </a:ext>
            </a:extLst>
          </a:blip>
          <a:srcRect l="-160" t="20313" r="9250" b="9343"/>
          <a:stretch/>
        </p:blipFill>
        <p:spPr>
          <a:xfrm>
            <a:off x="4840684" y="2606040"/>
            <a:ext cx="7351314" cy="4251960"/>
          </a:xfrm>
          <a:prstGeom prst="rect">
            <a:avLst/>
          </a:prstGeom>
        </p:spPr>
      </p:pic>
      <p:pic>
        <p:nvPicPr>
          <p:cNvPr id="3" name="Picture 2" descr="Worker typing on laptop">
            <a:extLst>
              <a:ext uri="{FF2B5EF4-FFF2-40B4-BE49-F238E27FC236}">
                <a16:creationId xmlns:a16="http://schemas.microsoft.com/office/drawing/2014/main" id="{8EE080F7-ACEF-4684-BFE2-E2B4A5C27942}"/>
              </a:ext>
            </a:extLst>
          </p:cNvPr>
          <p:cNvPicPr>
            <a:picLocks noChangeAspect="1"/>
          </p:cNvPicPr>
          <p:nvPr/>
        </p:nvPicPr>
        <p:blipFill>
          <a:blip r:embed="rId3" cstate="print">
            <a:extLst>
              <a:ext uri="{28A0092B-C50C-407E-A947-70E740481C1C}">
                <a14:useLocalDpi xmlns:a14="http://schemas.microsoft.com/office/drawing/2010/main" val="0"/>
              </a:ext>
            </a:extLst>
          </a:blip>
          <a:srcRect t="15891" b="15891"/>
          <a:stretch/>
        </p:blipFill>
        <p:spPr>
          <a:xfrm>
            <a:off x="6803830" y="10"/>
            <a:ext cx="5388171" cy="2756442"/>
          </a:xfrm>
          <a:prstGeom prst="rect">
            <a:avLst/>
          </a:prstGeom>
        </p:spPr>
      </p:pic>
      <p:sp>
        <p:nvSpPr>
          <p:cNvPr id="38" name="Freeform: Shape 31">
            <a:extLst>
              <a:ext uri="{FF2B5EF4-FFF2-40B4-BE49-F238E27FC236}">
                <a16:creationId xmlns:a16="http://schemas.microsoft.com/office/drawing/2014/main" id="{5BF914C0-F03B-49FE-8EA0-2C9034C88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3">
            <a:extLst>
              <a:ext uri="{FF2B5EF4-FFF2-40B4-BE49-F238E27FC236}">
                <a16:creationId xmlns:a16="http://schemas.microsoft.com/office/drawing/2014/main" id="{A6373DDF-5FED-4545-85BE-4BAC72C47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7B1C33-97F4-428A-9BB2-38FE35BA8AFA}"/>
              </a:ext>
            </a:extLst>
          </p:cNvPr>
          <p:cNvSpPr>
            <a:spLocks noGrp="1"/>
          </p:cNvSpPr>
          <p:nvPr>
            <p:ph type="title"/>
          </p:nvPr>
        </p:nvSpPr>
        <p:spPr>
          <a:xfrm>
            <a:off x="554954" y="1303025"/>
            <a:ext cx="5294376" cy="3072384"/>
          </a:xfrm>
        </p:spPr>
        <p:txBody>
          <a:bodyPr vert="horz" lIns="91440" tIns="45720" rIns="91440" bIns="45720" rtlCol="0" anchor="b">
            <a:normAutofit/>
          </a:bodyPr>
          <a:lstStyle/>
          <a:p>
            <a:pPr algn="ctr"/>
            <a:r>
              <a:rPr lang="en-US" kern="1200" dirty="0">
                <a:solidFill>
                  <a:schemeClr val="tx1"/>
                </a:solidFill>
                <a:latin typeface="+mj-lt"/>
                <a:ea typeface="+mj-ea"/>
                <a:cs typeface="+mj-cs"/>
              </a:rPr>
              <a:t>Application Process</a:t>
            </a:r>
            <a:br>
              <a:rPr lang="en-US" sz="5400" kern="1200" dirty="0">
                <a:solidFill>
                  <a:schemeClr val="tx1"/>
                </a:solidFill>
                <a:latin typeface="+mj-lt"/>
                <a:ea typeface="+mj-ea"/>
                <a:cs typeface="+mj-cs"/>
              </a:rPr>
            </a:br>
            <a:br>
              <a:rPr lang="en-US" sz="5400" kern="1200" dirty="0">
                <a:solidFill>
                  <a:schemeClr val="tx1"/>
                </a:solidFill>
                <a:latin typeface="+mj-lt"/>
                <a:ea typeface="+mj-ea"/>
                <a:cs typeface="+mj-cs"/>
              </a:rPr>
            </a:br>
            <a:r>
              <a:rPr lang="en-US" sz="2600" dirty="0"/>
              <a:t>With Lisa Mariam</a:t>
            </a:r>
            <a:endParaRPr lang="en-US" sz="2600" kern="1200" dirty="0">
              <a:solidFill>
                <a:schemeClr val="tx1"/>
              </a:solidFill>
            </a:endParaRPr>
          </a:p>
        </p:txBody>
      </p:sp>
    </p:spTree>
    <p:extLst>
      <p:ext uri="{BB962C8B-B14F-4D97-AF65-F5344CB8AC3E}">
        <p14:creationId xmlns:p14="http://schemas.microsoft.com/office/powerpoint/2010/main" val="305389875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D1A6-A91A-420C-8CA7-16A4F5811AC4}"/>
              </a:ext>
            </a:extLst>
          </p:cNvPr>
          <p:cNvSpPr>
            <a:spLocks noGrp="1"/>
          </p:cNvSpPr>
          <p:nvPr>
            <p:ph type="title"/>
          </p:nvPr>
        </p:nvSpPr>
        <p:spPr/>
        <p:txBody>
          <a:bodyPr/>
          <a:lstStyle/>
          <a:p>
            <a:r>
              <a:rPr lang="en-US" dirty="0"/>
              <a:t>Season </a:t>
            </a:r>
            <a:r>
              <a:rPr lang="en-US"/>
              <a:t>III Timeline</a:t>
            </a:r>
            <a:endParaRPr lang="en-US" dirty="0"/>
          </a:p>
        </p:txBody>
      </p:sp>
      <p:pic>
        <p:nvPicPr>
          <p:cNvPr id="6" name="Picture 5" descr="Timeline&#10;&#10;Description automatically generated">
            <a:extLst>
              <a:ext uri="{FF2B5EF4-FFF2-40B4-BE49-F238E27FC236}">
                <a16:creationId xmlns:a16="http://schemas.microsoft.com/office/drawing/2014/main" id="{07ACF22A-3CAE-4E7A-99CC-644A257CE9B3}"/>
              </a:ext>
            </a:extLst>
          </p:cNvPr>
          <p:cNvPicPr>
            <a:picLocks noChangeAspect="1"/>
          </p:cNvPicPr>
          <p:nvPr/>
        </p:nvPicPr>
        <p:blipFill rotWithShape="1">
          <a:blip r:embed="rId2">
            <a:extLst>
              <a:ext uri="{28A0092B-C50C-407E-A947-70E740481C1C}">
                <a14:useLocalDpi xmlns:a14="http://schemas.microsoft.com/office/drawing/2010/main" val="0"/>
              </a:ext>
            </a:extLst>
          </a:blip>
          <a:srcRect t="14535" b="10570"/>
          <a:stretch/>
        </p:blipFill>
        <p:spPr>
          <a:xfrm>
            <a:off x="1021319" y="2509838"/>
            <a:ext cx="10149361" cy="4275835"/>
          </a:xfrm>
          <a:prstGeom prst="rect">
            <a:avLst/>
          </a:prstGeom>
        </p:spPr>
      </p:pic>
    </p:spTree>
    <p:extLst>
      <p:ext uri="{BB962C8B-B14F-4D97-AF65-F5344CB8AC3E}">
        <p14:creationId xmlns:p14="http://schemas.microsoft.com/office/powerpoint/2010/main" val="4208862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D1A6-A91A-420C-8CA7-16A4F5811AC4}"/>
              </a:ext>
            </a:extLst>
          </p:cNvPr>
          <p:cNvSpPr>
            <a:spLocks noGrp="1"/>
          </p:cNvSpPr>
          <p:nvPr>
            <p:ph type="title"/>
          </p:nvPr>
        </p:nvSpPr>
        <p:spPr/>
        <p:txBody>
          <a:bodyPr/>
          <a:lstStyle/>
          <a:p>
            <a:r>
              <a:rPr lang="en-US" dirty="0"/>
              <a:t>User Reservation Process</a:t>
            </a:r>
          </a:p>
        </p:txBody>
      </p:sp>
      <p:graphicFrame>
        <p:nvGraphicFramePr>
          <p:cNvPr id="7" name="Content Placeholder 2">
            <a:extLst>
              <a:ext uri="{FF2B5EF4-FFF2-40B4-BE49-F238E27FC236}">
                <a16:creationId xmlns:a16="http://schemas.microsoft.com/office/drawing/2014/main" id="{21AFC1B1-84EA-4AEF-99EE-7A614DE69CBF}"/>
              </a:ext>
            </a:extLst>
          </p:cNvPr>
          <p:cNvGraphicFramePr>
            <a:graphicFrameLocks noGrp="1"/>
          </p:cNvGraphicFramePr>
          <p:nvPr>
            <p:ph idx="1"/>
          </p:nvPr>
        </p:nvGraphicFramePr>
        <p:xfrm>
          <a:off x="838200" y="2358189"/>
          <a:ext cx="10515600" cy="3818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09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E346-4711-4164-A588-74522D49E036}"/>
              </a:ext>
            </a:extLst>
          </p:cNvPr>
          <p:cNvSpPr>
            <a:spLocks noGrp="1"/>
          </p:cNvSpPr>
          <p:nvPr>
            <p:ph type="title"/>
          </p:nvPr>
        </p:nvSpPr>
        <p:spPr>
          <a:xfrm>
            <a:off x="838200" y="1705768"/>
            <a:ext cx="10515600" cy="881063"/>
          </a:xfrm>
        </p:spPr>
        <p:txBody>
          <a:bodyPr/>
          <a:lstStyle/>
          <a:p>
            <a:r>
              <a:rPr lang="en-US" dirty="0"/>
              <a:t>Box Office &amp; Marketing</a:t>
            </a:r>
          </a:p>
        </p:txBody>
      </p:sp>
      <p:graphicFrame>
        <p:nvGraphicFramePr>
          <p:cNvPr id="5" name="Content Placeholder 2">
            <a:extLst>
              <a:ext uri="{FF2B5EF4-FFF2-40B4-BE49-F238E27FC236}">
                <a16:creationId xmlns:a16="http://schemas.microsoft.com/office/drawing/2014/main" id="{69F301B8-CE8F-4A1D-8B8C-2C383FB2D2F8}"/>
              </a:ext>
            </a:extLst>
          </p:cNvPr>
          <p:cNvGraphicFramePr>
            <a:graphicFrameLocks noGrp="1"/>
          </p:cNvGraphicFramePr>
          <p:nvPr>
            <p:ph idx="1"/>
            <p:extLst>
              <p:ext uri="{D42A27DB-BD31-4B8C-83A1-F6EECF244321}">
                <p14:modId xmlns:p14="http://schemas.microsoft.com/office/powerpoint/2010/main" val="917312453"/>
              </p:ext>
            </p:extLst>
          </p:nvPr>
        </p:nvGraphicFramePr>
        <p:xfrm>
          <a:off x="838200" y="2520951"/>
          <a:ext cx="10515600" cy="3500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1783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A8B5-9487-4CEF-BCCD-CD9CC817FA4C}"/>
              </a:ext>
            </a:extLst>
          </p:cNvPr>
          <p:cNvSpPr>
            <a:spLocks noGrp="1"/>
          </p:cNvSpPr>
          <p:nvPr>
            <p:ph type="title"/>
          </p:nvPr>
        </p:nvSpPr>
        <p:spPr>
          <a:xfrm>
            <a:off x="838200" y="1698224"/>
            <a:ext cx="10515600" cy="881063"/>
          </a:xfrm>
        </p:spPr>
        <p:txBody>
          <a:bodyPr/>
          <a:lstStyle/>
          <a:p>
            <a:r>
              <a:rPr lang="en-US" dirty="0"/>
              <a:t>Timeline of Your Event</a:t>
            </a:r>
          </a:p>
        </p:txBody>
      </p:sp>
      <p:graphicFrame>
        <p:nvGraphicFramePr>
          <p:cNvPr id="5" name="Content Placeholder 2">
            <a:extLst>
              <a:ext uri="{FF2B5EF4-FFF2-40B4-BE49-F238E27FC236}">
                <a16:creationId xmlns:a16="http://schemas.microsoft.com/office/drawing/2014/main" id="{6698D2E0-1ADF-4B70-B4ED-9FFD01B7F10D}"/>
              </a:ext>
            </a:extLst>
          </p:cNvPr>
          <p:cNvGraphicFramePr>
            <a:graphicFrameLocks noGrp="1"/>
          </p:cNvGraphicFramePr>
          <p:nvPr>
            <p:ph idx="1"/>
            <p:extLst>
              <p:ext uri="{D42A27DB-BD31-4B8C-83A1-F6EECF244321}">
                <p14:modId xmlns:p14="http://schemas.microsoft.com/office/powerpoint/2010/main" val="2926537039"/>
              </p:ext>
            </p:extLst>
          </p:nvPr>
        </p:nvGraphicFramePr>
        <p:xfrm>
          <a:off x="838200" y="2676525"/>
          <a:ext cx="10515600" cy="3500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5568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23AF8E3-6EDD-EB4D-AE6E-7063B30F6564}"/>
              </a:ext>
            </a:extLst>
          </p:cNvPr>
          <p:cNvSpPr>
            <a:spLocks noGrp="1"/>
          </p:cNvSpPr>
          <p:nvPr>
            <p:ph sz="half" idx="1"/>
          </p:nvPr>
        </p:nvSpPr>
        <p:spPr>
          <a:xfrm>
            <a:off x="838200" y="2509838"/>
            <a:ext cx="5181600" cy="4351338"/>
          </a:xfrm>
        </p:spPr>
        <p:txBody>
          <a:bodyPr>
            <a:normAutofit fontScale="40000" lnSpcReduction="20000"/>
          </a:bodyPr>
          <a:lstStyle/>
          <a:p>
            <a:pPr marL="0" indent="0">
              <a:buNone/>
            </a:pPr>
            <a:r>
              <a:rPr lang="en-US" sz="4000" b="1" dirty="0"/>
              <a:t>Main Theater Rent - $1,950</a:t>
            </a:r>
            <a:endParaRPr lang="en-US" sz="4000" dirty="0"/>
          </a:p>
          <a:p>
            <a:r>
              <a:rPr lang="en-US" dirty="0"/>
              <a:t>Included under Rent:</a:t>
            </a:r>
          </a:p>
          <a:p>
            <a:pPr marL="285750" indent="-285750"/>
            <a:r>
              <a:rPr lang="en-US" dirty="0"/>
              <a:t>Police – (1) if required.</a:t>
            </a:r>
          </a:p>
          <a:p>
            <a:pPr marL="285750" indent="-285750"/>
            <a:r>
              <a:rPr lang="en-US" dirty="0"/>
              <a:t>EMT – (1) if required.</a:t>
            </a:r>
          </a:p>
          <a:p>
            <a:pPr marL="285750" indent="-285750"/>
            <a:r>
              <a:rPr lang="en-US" dirty="0"/>
              <a:t>Event Security</a:t>
            </a:r>
          </a:p>
          <a:p>
            <a:pPr marL="285750" indent="-285750"/>
            <a:r>
              <a:rPr lang="en-US" dirty="0"/>
              <a:t>Security /Bag Checkers:  4 people for 4 hours each</a:t>
            </a:r>
          </a:p>
          <a:p>
            <a:pPr marL="285750" indent="-285750"/>
            <a:r>
              <a:rPr lang="en-US" dirty="0"/>
              <a:t>Ushers /Ticket Takers: 6 people for 4 hours each</a:t>
            </a:r>
          </a:p>
          <a:p>
            <a:pPr marL="285750" indent="-285750"/>
            <a:r>
              <a:rPr lang="en-US" dirty="0"/>
              <a:t>In House Sound &amp; Lights</a:t>
            </a:r>
          </a:p>
          <a:p>
            <a:pPr marL="285750" indent="-285750"/>
            <a:r>
              <a:rPr lang="en-US" dirty="0"/>
              <a:t>Box Office – 2 people for 4 hours each</a:t>
            </a:r>
          </a:p>
          <a:p>
            <a:pPr marL="285750" indent="-285750"/>
            <a:r>
              <a:rPr lang="en-US" dirty="0"/>
              <a:t>Production Manager – 1 person for 6 hours</a:t>
            </a:r>
          </a:p>
          <a:p>
            <a:pPr marL="285750" indent="-285750"/>
            <a:r>
              <a:rPr lang="en-US" dirty="0"/>
              <a:t>Event House Keeping: 1 person for 6 hours</a:t>
            </a:r>
          </a:p>
          <a:p>
            <a:pPr marL="285750" indent="-285750"/>
            <a:r>
              <a:rPr lang="en-US" dirty="0"/>
              <a:t>Post Show Cleaning:  up to $750</a:t>
            </a:r>
          </a:p>
        </p:txBody>
      </p:sp>
      <p:sp>
        <p:nvSpPr>
          <p:cNvPr id="23" name="Content Placeholder 22">
            <a:extLst>
              <a:ext uri="{FF2B5EF4-FFF2-40B4-BE49-F238E27FC236}">
                <a16:creationId xmlns:a16="http://schemas.microsoft.com/office/drawing/2014/main" id="{1CD41E76-E9E7-AB4B-A94E-806B60A5B53D}"/>
              </a:ext>
            </a:extLst>
          </p:cNvPr>
          <p:cNvSpPr>
            <a:spLocks noGrp="1"/>
          </p:cNvSpPr>
          <p:nvPr>
            <p:ph sz="half" idx="2"/>
          </p:nvPr>
        </p:nvSpPr>
        <p:spPr>
          <a:xfrm>
            <a:off x="5569352" y="2509838"/>
            <a:ext cx="5784448" cy="4351338"/>
          </a:xfrm>
        </p:spPr>
        <p:txBody>
          <a:bodyPr>
            <a:normAutofit fontScale="40000" lnSpcReduction="20000"/>
          </a:bodyPr>
          <a:lstStyle/>
          <a:p>
            <a:pPr marL="0" indent="0">
              <a:buNone/>
            </a:pPr>
            <a:r>
              <a:rPr lang="en-US" sz="4000" b="1" dirty="0"/>
              <a:t>The Vault Rent - $500</a:t>
            </a:r>
            <a:endParaRPr lang="en-US" sz="4000" dirty="0"/>
          </a:p>
          <a:p>
            <a:pPr lvl="0"/>
            <a:r>
              <a:rPr lang="en-US" dirty="0"/>
              <a:t>Included under Rent:</a:t>
            </a:r>
          </a:p>
          <a:p>
            <a:pPr marL="285750" lvl="0" indent="-285750"/>
            <a:r>
              <a:rPr lang="en-US" dirty="0"/>
              <a:t>Police – (1) if required.</a:t>
            </a:r>
          </a:p>
          <a:p>
            <a:pPr marL="285750" lvl="0" indent="-285750"/>
            <a:r>
              <a:rPr lang="en-US" dirty="0"/>
              <a:t>EMT – (1) if required.</a:t>
            </a:r>
          </a:p>
          <a:p>
            <a:pPr marL="285750" lvl="0" indent="-285750"/>
            <a:r>
              <a:rPr lang="en-US" dirty="0"/>
              <a:t>Event Security</a:t>
            </a:r>
          </a:p>
          <a:p>
            <a:pPr marL="285750" indent="-285750"/>
            <a:r>
              <a:rPr lang="en-US" dirty="0"/>
              <a:t>Ushers /Ticket Takers: 4 people for 3 hours each</a:t>
            </a:r>
          </a:p>
          <a:p>
            <a:pPr marL="285750" indent="-285750"/>
            <a:r>
              <a:rPr lang="en-US" dirty="0"/>
              <a:t>In House Sound &amp; Lights</a:t>
            </a:r>
          </a:p>
          <a:p>
            <a:pPr marL="285750" indent="-285750"/>
            <a:r>
              <a:rPr lang="en-US" dirty="0"/>
              <a:t>Box Office – 1 person for 4 hours</a:t>
            </a:r>
          </a:p>
          <a:p>
            <a:pPr marL="285750" indent="-285750"/>
            <a:r>
              <a:rPr lang="en-US" dirty="0"/>
              <a:t>Production / Event Cleaning – 1 pp for 6 hours</a:t>
            </a:r>
          </a:p>
          <a:p>
            <a:pPr marL="285750" indent="-285750"/>
            <a:r>
              <a:rPr lang="en-US" dirty="0"/>
              <a:t>Post Show Cleaning:  up to $350</a:t>
            </a:r>
          </a:p>
          <a:p>
            <a:pPr marL="285750" indent="-285750"/>
            <a:endParaRPr lang="en-US" dirty="0"/>
          </a:p>
          <a:p>
            <a:pPr marL="0" indent="0">
              <a:buNone/>
            </a:pPr>
            <a:r>
              <a:rPr lang="en-US" sz="4000" b="1" dirty="0"/>
              <a:t>Classrooms - $100 full day; $50 half day slot – 6:00am to Noon or Noon to 6pm.  Variant of day slot is full day rate.</a:t>
            </a:r>
          </a:p>
          <a:p>
            <a:pPr marL="0" indent="0">
              <a:buNone/>
            </a:pPr>
            <a:r>
              <a:rPr lang="en-US" dirty="0"/>
              <a:t>Included under Rent:</a:t>
            </a:r>
          </a:p>
          <a:p>
            <a:pPr lvl="0"/>
            <a:r>
              <a:rPr lang="en-US" dirty="0"/>
              <a:t>Production / Event Cleaning – 1 pp for 4 hours</a:t>
            </a:r>
          </a:p>
          <a:p>
            <a:pPr lvl="0"/>
            <a:r>
              <a:rPr lang="en-US" dirty="0"/>
              <a:t>Post Show Cleaning:  up to $100</a:t>
            </a:r>
          </a:p>
          <a:p>
            <a:pPr marL="0" indent="0">
              <a:buNone/>
            </a:pPr>
            <a:endParaRPr lang="en-US" b="1" dirty="0"/>
          </a:p>
          <a:p>
            <a:pPr marL="0" indent="0">
              <a:buNone/>
            </a:pPr>
            <a:endParaRPr lang="en-US" dirty="0"/>
          </a:p>
          <a:p>
            <a:pPr marL="285750" indent="-285750"/>
            <a:endParaRPr lang="en-US" dirty="0"/>
          </a:p>
          <a:p>
            <a:pPr marL="0" indent="0">
              <a:buNone/>
            </a:pPr>
            <a:endParaRPr lang="en-US" dirty="0"/>
          </a:p>
        </p:txBody>
      </p:sp>
      <p:sp>
        <p:nvSpPr>
          <p:cNvPr id="30" name="Title 1">
            <a:extLst>
              <a:ext uri="{FF2B5EF4-FFF2-40B4-BE49-F238E27FC236}">
                <a16:creationId xmlns:a16="http://schemas.microsoft.com/office/drawing/2014/main" id="{73BB9348-C824-2847-A574-775C4DE4534E}"/>
              </a:ext>
            </a:extLst>
          </p:cNvPr>
          <p:cNvSpPr>
            <a:spLocks noGrp="1"/>
          </p:cNvSpPr>
          <p:nvPr>
            <p:ph type="title"/>
          </p:nvPr>
        </p:nvSpPr>
        <p:spPr>
          <a:xfrm>
            <a:off x="838200" y="1628775"/>
            <a:ext cx="10515600" cy="881063"/>
          </a:xfrm>
        </p:spPr>
        <p:txBody>
          <a:bodyPr/>
          <a:lstStyle/>
          <a:p>
            <a:r>
              <a:rPr lang="en-US"/>
              <a:t>Fairfax County Users Expense Fee</a:t>
            </a:r>
            <a:endParaRPr lang="en-US" dirty="0"/>
          </a:p>
        </p:txBody>
      </p:sp>
    </p:spTree>
    <p:extLst>
      <p:ext uri="{BB962C8B-B14F-4D97-AF65-F5344CB8AC3E}">
        <p14:creationId xmlns:p14="http://schemas.microsoft.com/office/powerpoint/2010/main" val="1908633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BA7A7EE-0D82-42D1-8003-A1683AAECDA0}"/>
              </a:ext>
            </a:extLst>
          </p:cNvPr>
          <p:cNvGraphicFramePr>
            <a:graphicFrameLocks noGrp="1"/>
          </p:cNvGraphicFramePr>
          <p:nvPr>
            <p:ph idx="1"/>
            <p:extLst>
              <p:ext uri="{D42A27DB-BD31-4B8C-83A1-F6EECF244321}">
                <p14:modId xmlns:p14="http://schemas.microsoft.com/office/powerpoint/2010/main" val="2874329325"/>
              </p:ext>
            </p:extLst>
          </p:nvPr>
        </p:nvGraphicFramePr>
        <p:xfrm>
          <a:off x="838200" y="1960908"/>
          <a:ext cx="10515600" cy="418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708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BEC39-1B22-435A-9D72-2519E4C13FD8}"/>
              </a:ext>
            </a:extLst>
          </p:cNvPr>
          <p:cNvSpPr>
            <a:spLocks noGrp="1"/>
          </p:cNvSpPr>
          <p:nvPr>
            <p:ph type="title"/>
          </p:nvPr>
        </p:nvSpPr>
        <p:spPr>
          <a:xfrm>
            <a:off x="838200" y="1808915"/>
            <a:ext cx="10515600" cy="1325563"/>
          </a:xfrm>
        </p:spPr>
        <p:txBody>
          <a:bodyPr>
            <a:normAutofit/>
          </a:bodyPr>
          <a:lstStyle/>
          <a:p>
            <a:pPr algn="ctr"/>
            <a:br>
              <a:rPr lang="en-US" sz="4400" b="1" dirty="0">
                <a:cs typeface="Arial" panose="020B0604020202020204" pitchFamily="34" charset="0"/>
              </a:rPr>
            </a:br>
            <a:endParaRPr lang="en-US" dirty="0"/>
          </a:p>
        </p:txBody>
      </p:sp>
      <p:graphicFrame>
        <p:nvGraphicFramePr>
          <p:cNvPr id="10" name="Subtitle 1">
            <a:extLst>
              <a:ext uri="{FF2B5EF4-FFF2-40B4-BE49-F238E27FC236}">
                <a16:creationId xmlns:a16="http://schemas.microsoft.com/office/drawing/2014/main" id="{D10A0E51-CFCF-436C-97D8-8EE6CB12460B}"/>
              </a:ext>
            </a:extLst>
          </p:cNvPr>
          <p:cNvGraphicFramePr>
            <a:graphicFrameLocks noGrp="1"/>
          </p:cNvGraphicFramePr>
          <p:nvPr>
            <p:ph idx="1"/>
            <p:extLst>
              <p:ext uri="{D42A27DB-BD31-4B8C-83A1-F6EECF244321}">
                <p14:modId xmlns:p14="http://schemas.microsoft.com/office/powerpoint/2010/main" val="3306825418"/>
              </p:ext>
            </p:extLst>
          </p:nvPr>
        </p:nvGraphicFramePr>
        <p:xfrm>
          <a:off x="838200" y="2689978"/>
          <a:ext cx="7890711" cy="2973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B7C4BB85-4D55-AF48-9F99-80999927DA10}"/>
              </a:ext>
            </a:extLst>
          </p:cNvPr>
          <p:cNvSpPr txBox="1">
            <a:spLocks/>
          </p:cNvSpPr>
          <p:nvPr/>
        </p:nvSpPr>
        <p:spPr>
          <a:xfrm>
            <a:off x="838200" y="1628775"/>
            <a:ext cx="10515600" cy="881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Meet Our Speakers </a:t>
            </a:r>
          </a:p>
        </p:txBody>
      </p:sp>
    </p:spTree>
    <p:extLst>
      <p:ext uri="{BB962C8B-B14F-4D97-AF65-F5344CB8AC3E}">
        <p14:creationId xmlns:p14="http://schemas.microsoft.com/office/powerpoint/2010/main" val="40027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19A6-714C-426B-A9F3-56A248348043}"/>
              </a:ext>
            </a:extLst>
          </p:cNvPr>
          <p:cNvSpPr>
            <a:spLocks noGrp="1"/>
          </p:cNvSpPr>
          <p:nvPr>
            <p:ph type="title"/>
          </p:nvPr>
        </p:nvSpPr>
        <p:spPr/>
        <p:txBody>
          <a:bodyPr>
            <a:normAutofit/>
          </a:bodyPr>
          <a:lstStyle/>
          <a:p>
            <a:r>
              <a:rPr lang="en-US" dirty="0"/>
              <a:t>Production and Operations </a:t>
            </a:r>
            <a:r>
              <a:rPr lang="en-US" sz="2400" dirty="0"/>
              <a:t>(Advancing Process)</a:t>
            </a:r>
          </a:p>
        </p:txBody>
      </p:sp>
      <p:graphicFrame>
        <p:nvGraphicFramePr>
          <p:cNvPr id="5" name="Content Placeholder 2">
            <a:extLst>
              <a:ext uri="{FF2B5EF4-FFF2-40B4-BE49-F238E27FC236}">
                <a16:creationId xmlns:a16="http://schemas.microsoft.com/office/drawing/2014/main" id="{891FEFC1-6B45-4914-8C6B-77994A21947A}"/>
              </a:ext>
            </a:extLst>
          </p:cNvPr>
          <p:cNvGraphicFramePr>
            <a:graphicFrameLocks noGrp="1"/>
          </p:cNvGraphicFramePr>
          <p:nvPr>
            <p:ph idx="1"/>
            <p:extLst>
              <p:ext uri="{D42A27DB-BD31-4B8C-83A1-F6EECF244321}">
                <p14:modId xmlns:p14="http://schemas.microsoft.com/office/powerpoint/2010/main" val="1670322816"/>
              </p:ext>
            </p:extLst>
          </p:nvPr>
        </p:nvGraphicFramePr>
        <p:xfrm>
          <a:off x="838200" y="2769704"/>
          <a:ext cx="10515600" cy="340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9677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5DFC43-A7A8-492D-8FA7-CC0409ADB579}"/>
              </a:ext>
            </a:extLst>
          </p:cNvPr>
          <p:cNvSpPr>
            <a:spLocks noGrp="1"/>
          </p:cNvSpPr>
          <p:nvPr>
            <p:ph type="title"/>
          </p:nvPr>
        </p:nvSpPr>
        <p:spPr>
          <a:xfrm>
            <a:off x="325653" y="569843"/>
            <a:ext cx="4002990" cy="5011171"/>
          </a:xfrm>
          <a:noFill/>
        </p:spPr>
        <p:txBody>
          <a:bodyPr vert="horz" lIns="91440" tIns="45720" rIns="91440" bIns="45720" rtlCol="0" anchor="b">
            <a:normAutofit/>
          </a:bodyPr>
          <a:lstStyle/>
          <a:p>
            <a:r>
              <a:rPr lang="en-US" kern="1200" dirty="0">
                <a:solidFill>
                  <a:schemeClr val="bg1"/>
                </a:solidFill>
                <a:latin typeface="+mj-lt"/>
                <a:ea typeface="+mj-ea"/>
                <a:cs typeface="+mj-cs"/>
              </a:rPr>
              <a:t>Parking</a:t>
            </a:r>
            <a:br>
              <a:rPr lang="en-US" kern="1200" dirty="0">
                <a:solidFill>
                  <a:schemeClr val="bg1"/>
                </a:solidFill>
                <a:latin typeface="+mj-lt"/>
                <a:ea typeface="+mj-ea"/>
                <a:cs typeface="+mj-cs"/>
              </a:rPr>
            </a:br>
            <a:br>
              <a:rPr lang="en-US" kern="1200" dirty="0">
                <a:solidFill>
                  <a:schemeClr val="bg1"/>
                </a:solidFill>
                <a:latin typeface="+mj-lt"/>
                <a:ea typeface="+mj-ea"/>
                <a:cs typeface="+mj-cs"/>
              </a:rPr>
            </a:br>
            <a:r>
              <a:rPr lang="en-US" sz="2200" dirty="0">
                <a:solidFill>
                  <a:schemeClr val="bg1"/>
                </a:solidFill>
              </a:rPr>
              <a:t>McLean Metro Lot- Staff and Performers</a:t>
            </a:r>
            <a:br>
              <a:rPr lang="en-US" sz="2200" dirty="0">
                <a:solidFill>
                  <a:schemeClr val="bg1"/>
                </a:solidFill>
              </a:rPr>
            </a:br>
            <a:r>
              <a:rPr lang="en-US" sz="2200" dirty="0">
                <a:solidFill>
                  <a:schemeClr val="bg1"/>
                </a:solidFill>
              </a:rPr>
              <a:t>Restricted Lot- Patrons</a:t>
            </a:r>
            <a:br>
              <a:rPr lang="en-US" sz="2200" dirty="0">
                <a:solidFill>
                  <a:schemeClr val="bg1"/>
                </a:solidFill>
              </a:rPr>
            </a:br>
            <a:r>
              <a:rPr lang="en-US" sz="2200" dirty="0">
                <a:solidFill>
                  <a:schemeClr val="bg1"/>
                </a:solidFill>
              </a:rPr>
              <a:t>North Loading Dock</a:t>
            </a:r>
            <a:br>
              <a:rPr lang="en-US" dirty="0"/>
            </a:br>
            <a:endParaRPr lang="en-US" kern="1200" dirty="0">
              <a:solidFill>
                <a:schemeClr val="bg1"/>
              </a:solidFill>
              <a:latin typeface="+mj-lt"/>
              <a:ea typeface="+mj-ea"/>
              <a:cs typeface="+mj-cs"/>
            </a:endParaRPr>
          </a:p>
        </p:txBody>
      </p:sp>
      <p:pic>
        <p:nvPicPr>
          <p:cNvPr id="6" name="Picture 5" descr="Map&#10;&#10;Description automatically generated with medium confidence">
            <a:extLst>
              <a:ext uri="{FF2B5EF4-FFF2-40B4-BE49-F238E27FC236}">
                <a16:creationId xmlns:a16="http://schemas.microsoft.com/office/drawing/2014/main" id="{109E8975-0C87-2544-93A3-2DB61CCDBE87}"/>
              </a:ext>
            </a:extLst>
          </p:cNvPr>
          <p:cNvPicPr>
            <a:picLocks noChangeAspect="1"/>
          </p:cNvPicPr>
          <p:nvPr/>
        </p:nvPicPr>
        <p:blipFill rotWithShape="1">
          <a:blip r:embed="rId2">
            <a:extLst>
              <a:ext uri="{28A0092B-C50C-407E-A947-70E740481C1C}">
                <a14:useLocalDpi xmlns:a14="http://schemas.microsoft.com/office/drawing/2010/main" val="0"/>
              </a:ext>
            </a:extLst>
          </a:blip>
          <a:srcRect l="11506" t="5188" r="3674" b="202"/>
          <a:stretch/>
        </p:blipFill>
        <p:spPr>
          <a:xfrm>
            <a:off x="4979950" y="1901021"/>
            <a:ext cx="6921925" cy="4632301"/>
          </a:xfrm>
          <a:prstGeom prst="rect">
            <a:avLst/>
          </a:prstGeom>
          <a:effectLst/>
        </p:spPr>
      </p:pic>
    </p:spTree>
    <p:extLst>
      <p:ext uri="{BB962C8B-B14F-4D97-AF65-F5344CB8AC3E}">
        <p14:creationId xmlns:p14="http://schemas.microsoft.com/office/powerpoint/2010/main" val="3881451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89584C">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5DFC43-A7A8-492D-8FA7-CC0409ADB579}"/>
              </a:ext>
            </a:extLst>
          </p:cNvPr>
          <p:cNvSpPr>
            <a:spLocks noGrp="1"/>
          </p:cNvSpPr>
          <p:nvPr>
            <p:ph type="title"/>
          </p:nvPr>
        </p:nvSpPr>
        <p:spPr>
          <a:xfrm>
            <a:off x="5141495" y="1179095"/>
            <a:ext cx="5956353" cy="3404488"/>
          </a:xfrm>
        </p:spPr>
        <p:txBody>
          <a:bodyPr vert="horz" lIns="91440" tIns="45720" rIns="91440" bIns="45720" rtlCol="0" anchor="b">
            <a:normAutofit/>
          </a:bodyPr>
          <a:lstStyle/>
          <a:p>
            <a:r>
              <a:rPr lang="en-US" sz="4800" dirty="0">
                <a:solidFill>
                  <a:srgbClr val="FFFFFF"/>
                </a:solidFill>
              </a:rPr>
              <a:t>Dr. Graham Elliott</a:t>
            </a:r>
            <a:br>
              <a:rPr lang="en-US" sz="4800" dirty="0">
                <a:solidFill>
                  <a:srgbClr val="FFFFFF"/>
                </a:solidFill>
              </a:rPr>
            </a:br>
            <a:r>
              <a:rPr lang="en-US" sz="4800" dirty="0">
                <a:solidFill>
                  <a:srgbClr val="FFFFFF"/>
                </a:solidFill>
              </a:rPr>
              <a:t>American Youth Philharmonic Orchestras (AYPO)</a:t>
            </a:r>
          </a:p>
        </p:txBody>
      </p:sp>
      <p:cxnSp>
        <p:nvCxnSpPr>
          <p:cNvPr id="19" name="Straight Connector 18">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 name="Picture 2" descr="A person wearing glasses and a suit&#10;&#10;Description automatically generated with medium confidence">
            <a:extLst>
              <a:ext uri="{FF2B5EF4-FFF2-40B4-BE49-F238E27FC236}">
                <a16:creationId xmlns:a16="http://schemas.microsoft.com/office/drawing/2014/main" id="{28EF12F3-2F8B-4F80-8B30-E5B641DDD0A5}"/>
              </a:ext>
            </a:extLst>
          </p:cNvPr>
          <p:cNvPicPr>
            <a:picLocks noChangeAspect="1"/>
          </p:cNvPicPr>
          <p:nvPr/>
        </p:nvPicPr>
        <p:blipFill rotWithShape="1">
          <a:blip r:embed="rId2"/>
          <a:srcRect b="29"/>
          <a:stretch/>
        </p:blipFill>
        <p:spPr>
          <a:xfrm>
            <a:off x="475488" y="476777"/>
            <a:ext cx="3864383" cy="5920653"/>
          </a:xfrm>
          <a:prstGeom prst="rect">
            <a:avLst/>
          </a:prstGeom>
        </p:spPr>
      </p:pic>
    </p:spTree>
    <p:extLst>
      <p:ext uri="{BB962C8B-B14F-4D97-AF65-F5344CB8AC3E}">
        <p14:creationId xmlns:p14="http://schemas.microsoft.com/office/powerpoint/2010/main" val="765319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72C4E6-58B4-40CB-9731-F9BADF5F076C}"/>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dirty="0">
                <a:solidFill>
                  <a:schemeClr val="bg1">
                    <a:lumMod val="95000"/>
                    <a:lumOff val="5000"/>
                  </a:schemeClr>
                </a:solidFill>
              </a:rPr>
              <a:t>Questions?</a:t>
            </a:r>
          </a:p>
        </p:txBody>
      </p:sp>
    </p:spTree>
    <p:extLst>
      <p:ext uri="{BB962C8B-B14F-4D97-AF65-F5344CB8AC3E}">
        <p14:creationId xmlns:p14="http://schemas.microsoft.com/office/powerpoint/2010/main" val="298647416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72C4E6-58B4-40CB-9731-F9BADF5F076C}"/>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dirty="0">
                <a:solidFill>
                  <a:schemeClr val="bg1">
                    <a:lumMod val="95000"/>
                    <a:lumOff val="5000"/>
                  </a:schemeClr>
                </a:solidFill>
              </a:rPr>
              <a:t>Capital One Hall</a:t>
            </a:r>
            <a:br>
              <a:rPr lang="en-US" dirty="0">
                <a:solidFill>
                  <a:schemeClr val="bg1">
                    <a:lumMod val="95000"/>
                    <a:lumOff val="5000"/>
                  </a:schemeClr>
                </a:solidFill>
              </a:rPr>
            </a:br>
            <a:r>
              <a:rPr lang="en-US" dirty="0">
                <a:solidFill>
                  <a:schemeClr val="bg1">
                    <a:lumMod val="95000"/>
                    <a:lumOff val="5000"/>
                  </a:schemeClr>
                </a:solidFill>
              </a:rPr>
              <a:t> Guided Tour</a:t>
            </a:r>
          </a:p>
        </p:txBody>
      </p:sp>
    </p:spTree>
    <p:extLst>
      <p:ext uri="{BB962C8B-B14F-4D97-AF65-F5344CB8AC3E}">
        <p14:creationId xmlns:p14="http://schemas.microsoft.com/office/powerpoint/2010/main" val="116428392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04CF-C291-4642-BE55-D6B93EDC53A9}"/>
              </a:ext>
            </a:extLst>
          </p:cNvPr>
          <p:cNvSpPr>
            <a:spLocks noGrp="1"/>
          </p:cNvSpPr>
          <p:nvPr>
            <p:ph type="title"/>
          </p:nvPr>
        </p:nvSpPr>
        <p:spPr/>
        <p:txBody>
          <a:bodyPr/>
          <a:lstStyle/>
          <a:p>
            <a:r>
              <a:rPr lang="en-US" b="1" dirty="0"/>
              <a:t>Capital One Hall Staff</a:t>
            </a:r>
          </a:p>
        </p:txBody>
      </p:sp>
      <p:graphicFrame>
        <p:nvGraphicFramePr>
          <p:cNvPr id="7" name="Content Placeholder 2">
            <a:extLst>
              <a:ext uri="{FF2B5EF4-FFF2-40B4-BE49-F238E27FC236}">
                <a16:creationId xmlns:a16="http://schemas.microsoft.com/office/drawing/2014/main" id="{288499A7-9DA5-4CF5-B40C-8DCE1D7F36EB}"/>
              </a:ext>
            </a:extLst>
          </p:cNvPr>
          <p:cNvGraphicFramePr>
            <a:graphicFrameLocks noGrp="1"/>
          </p:cNvGraphicFramePr>
          <p:nvPr>
            <p:ph idx="1"/>
            <p:extLst>
              <p:ext uri="{D42A27DB-BD31-4B8C-83A1-F6EECF244321}">
                <p14:modId xmlns:p14="http://schemas.microsoft.com/office/powerpoint/2010/main" val="3121743158"/>
              </p:ext>
            </p:extLst>
          </p:nvPr>
        </p:nvGraphicFramePr>
        <p:xfrm>
          <a:off x="838200" y="2541519"/>
          <a:ext cx="10515600" cy="3660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576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8B1F888-747E-40A5-B5A4-115203C2BDAD}"/>
              </a:ext>
            </a:extLst>
          </p:cNvPr>
          <p:cNvSpPr>
            <a:spLocks noGrp="1"/>
          </p:cNvSpPr>
          <p:nvPr>
            <p:ph idx="1"/>
          </p:nvPr>
        </p:nvSpPr>
        <p:spPr>
          <a:xfrm>
            <a:off x="838200" y="2112284"/>
            <a:ext cx="10515600" cy="3985155"/>
          </a:xfrm>
        </p:spPr>
        <p:txBody>
          <a:bodyPr>
            <a:noAutofit/>
          </a:bodyPr>
          <a:lstStyle/>
          <a:p>
            <a:pPr marL="0" indent="0">
              <a:buNone/>
            </a:pPr>
            <a:r>
              <a:rPr lang="en-US" sz="2200" dirty="0"/>
              <a:t>ArtsFairfax is a 501(c)(3) nonprofit charitable organization, incorporated in 1964 as Fairfax County’s designated local arts agency. ArtsFairfax is funded in part by Fairfax County, as well as corporations, foundations, individuals, the Virginia Commission for the Arts, and the National Endowment for the Arts.</a:t>
            </a:r>
          </a:p>
          <a:p>
            <a:pPr marL="0" indent="0">
              <a:buNone/>
            </a:pPr>
            <a:endParaRPr lang="en-US" sz="2200" dirty="0"/>
          </a:p>
          <a:p>
            <a:pPr marL="0" indent="0" fontAlgn="base">
              <a:buNone/>
            </a:pPr>
            <a:r>
              <a:rPr lang="en-US" sz="2200" dirty="0"/>
              <a:t>Mission: </a:t>
            </a:r>
          </a:p>
          <a:p>
            <a:pPr marL="0" indent="0" fontAlgn="base">
              <a:buNone/>
            </a:pPr>
            <a:r>
              <a:rPr lang="en-US" sz="2200" dirty="0"/>
              <a:t>ArtsFairfax is the voice of the arts, dedicated to fostering dynamic and diverse local arts, ensuring that arts thrive by providing vision, leadership, capacity building services, advocacy, funding, education, and information.</a:t>
            </a:r>
          </a:p>
          <a:p>
            <a:pPr marL="0" indent="0">
              <a:buNone/>
            </a:pPr>
            <a:endParaRPr lang="en-US" sz="2100" dirty="0"/>
          </a:p>
        </p:txBody>
      </p:sp>
      <p:pic>
        <p:nvPicPr>
          <p:cNvPr id="7" name="Picture 6" descr="Text&#10;&#10;Description automatically generated">
            <a:extLst>
              <a:ext uri="{FF2B5EF4-FFF2-40B4-BE49-F238E27FC236}">
                <a16:creationId xmlns:a16="http://schemas.microsoft.com/office/drawing/2014/main" id="{B3B83C20-C18D-614E-8C88-D2973EF907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5155" y="5334630"/>
            <a:ext cx="3941690" cy="1143090"/>
          </a:xfrm>
          <a:prstGeom prst="rect">
            <a:avLst/>
          </a:prstGeom>
        </p:spPr>
      </p:pic>
    </p:spTree>
    <p:extLst>
      <p:ext uri="{BB962C8B-B14F-4D97-AF65-F5344CB8AC3E}">
        <p14:creationId xmlns:p14="http://schemas.microsoft.com/office/powerpoint/2010/main" val="213684714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B9997-E2B6-4AE2-91DC-D91AE7BD985E}"/>
              </a:ext>
            </a:extLst>
          </p:cNvPr>
          <p:cNvSpPr>
            <a:spLocks noGrp="1"/>
          </p:cNvSpPr>
          <p:nvPr>
            <p:ph type="title"/>
          </p:nvPr>
        </p:nvSpPr>
        <p:spPr/>
        <p:txBody>
          <a:bodyPr/>
          <a:lstStyle/>
          <a:p>
            <a:r>
              <a:rPr lang="en-US" b="1" dirty="0"/>
              <a:t>History of the Project</a:t>
            </a:r>
          </a:p>
        </p:txBody>
      </p:sp>
      <p:graphicFrame>
        <p:nvGraphicFramePr>
          <p:cNvPr id="7" name="Subtitle 1">
            <a:extLst>
              <a:ext uri="{FF2B5EF4-FFF2-40B4-BE49-F238E27FC236}">
                <a16:creationId xmlns:a16="http://schemas.microsoft.com/office/drawing/2014/main" id="{ECF0B0FC-26EA-4D6A-BAAD-2AD4D4E18ACA}"/>
              </a:ext>
            </a:extLst>
          </p:cNvPr>
          <p:cNvGraphicFramePr>
            <a:graphicFrameLocks noGrp="1"/>
          </p:cNvGraphicFramePr>
          <p:nvPr>
            <p:ph idx="1"/>
            <p:extLst>
              <p:ext uri="{D42A27DB-BD31-4B8C-83A1-F6EECF244321}">
                <p14:modId xmlns:p14="http://schemas.microsoft.com/office/powerpoint/2010/main" val="3973428156"/>
              </p:ext>
            </p:extLst>
          </p:nvPr>
        </p:nvGraphicFramePr>
        <p:xfrm>
          <a:off x="349169" y="2509838"/>
          <a:ext cx="11493661" cy="4612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164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CC580-C8D6-4A61-BE1B-6A97187D18B6}"/>
              </a:ext>
            </a:extLst>
          </p:cNvPr>
          <p:cNvSpPr>
            <a:spLocks noGrp="1"/>
          </p:cNvSpPr>
          <p:nvPr>
            <p:ph type="title"/>
          </p:nvPr>
        </p:nvSpPr>
        <p:spPr>
          <a:xfrm>
            <a:off x="838200" y="1698223"/>
            <a:ext cx="10515600" cy="881063"/>
          </a:xfrm>
        </p:spPr>
        <p:txBody>
          <a:bodyPr/>
          <a:lstStyle/>
          <a:p>
            <a:r>
              <a:rPr lang="en-US" b="1" dirty="0"/>
              <a:t>Allocated Season III Dates</a:t>
            </a:r>
            <a:endParaRPr lang="en-US" dirty="0"/>
          </a:p>
        </p:txBody>
      </p:sp>
      <p:graphicFrame>
        <p:nvGraphicFramePr>
          <p:cNvPr id="8" name="Subtitle 1">
            <a:extLst>
              <a:ext uri="{FF2B5EF4-FFF2-40B4-BE49-F238E27FC236}">
                <a16:creationId xmlns:a16="http://schemas.microsoft.com/office/drawing/2014/main" id="{814B0C7D-BC9E-4A50-B23C-A1EDB2F88F8D}"/>
              </a:ext>
            </a:extLst>
          </p:cNvPr>
          <p:cNvGraphicFramePr>
            <a:graphicFrameLocks noGrp="1"/>
          </p:cNvGraphicFramePr>
          <p:nvPr>
            <p:ph idx="1"/>
            <p:extLst>
              <p:ext uri="{D42A27DB-BD31-4B8C-83A1-F6EECF244321}">
                <p14:modId xmlns:p14="http://schemas.microsoft.com/office/powerpoint/2010/main" val="3536509672"/>
              </p:ext>
            </p:extLst>
          </p:nvPr>
        </p:nvGraphicFramePr>
        <p:xfrm>
          <a:off x="838200" y="2682118"/>
          <a:ext cx="10515600" cy="3667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371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blue&#10;&#10;Description automatically generated">
            <a:extLst>
              <a:ext uri="{FF2B5EF4-FFF2-40B4-BE49-F238E27FC236}">
                <a16:creationId xmlns:a16="http://schemas.microsoft.com/office/drawing/2014/main" id="{8D06524E-1089-40DD-8786-94FB38F14F7E}"/>
              </a:ext>
            </a:extLst>
          </p:cNvPr>
          <p:cNvPicPr>
            <a:picLocks noChangeAspect="1"/>
          </p:cNvPicPr>
          <p:nvPr/>
        </p:nvPicPr>
        <p:blipFill rotWithShape="1">
          <a:blip r:embed="rId2">
            <a:extLst>
              <a:ext uri="{28A0092B-C50C-407E-A947-70E740481C1C}">
                <a14:useLocalDpi xmlns:a14="http://schemas.microsoft.com/office/drawing/2010/main" val="0"/>
              </a:ext>
            </a:extLst>
          </a:blip>
          <a:srcRect l="14106" t="7985" b="1105"/>
          <a:stretch/>
        </p:blipFill>
        <p:spPr>
          <a:xfrm>
            <a:off x="20" y="10"/>
            <a:ext cx="8668492" cy="6857990"/>
          </a:xfrm>
          <a:prstGeom prst="rect">
            <a:avLst/>
          </a:prstGeom>
        </p:spPr>
      </p:pic>
      <p:sp>
        <p:nvSpPr>
          <p:cNvPr id="25" name="Rectangle 24">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7B1C33-97F4-428A-9BB2-38FE35BA8AFA}"/>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dirty="0"/>
              <a:t>Main Theater</a:t>
            </a:r>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ontent Placeholder 19">
            <a:extLst>
              <a:ext uri="{FF2B5EF4-FFF2-40B4-BE49-F238E27FC236}">
                <a16:creationId xmlns:a16="http://schemas.microsoft.com/office/drawing/2014/main" id="{F850452F-62BF-4E76-9C6D-33559E1E8F7E}"/>
              </a:ext>
            </a:extLst>
          </p:cNvPr>
          <p:cNvSpPr>
            <a:spLocks noGrp="1"/>
          </p:cNvSpPr>
          <p:nvPr>
            <p:ph idx="1"/>
          </p:nvPr>
        </p:nvSpPr>
        <p:spPr>
          <a:xfrm>
            <a:off x="8395868" y="2718054"/>
            <a:ext cx="3438906" cy="3207258"/>
          </a:xfrm>
        </p:spPr>
        <p:txBody>
          <a:bodyPr anchor="t">
            <a:normAutofit/>
          </a:bodyPr>
          <a:lstStyle/>
          <a:p>
            <a:r>
              <a:rPr lang="en-US" sz="2100" dirty="0"/>
              <a:t>The performance hall has a capacity of 1,600 seats and is designed for Broadway productions as well as concerts and other performances.</a:t>
            </a:r>
          </a:p>
          <a:p>
            <a:pPr marL="0" indent="0">
              <a:buNone/>
            </a:pPr>
            <a:endParaRPr lang="en-US" sz="2100" dirty="0"/>
          </a:p>
        </p:txBody>
      </p:sp>
    </p:spTree>
    <p:extLst>
      <p:ext uri="{BB962C8B-B14F-4D97-AF65-F5344CB8AC3E}">
        <p14:creationId xmlns:p14="http://schemas.microsoft.com/office/powerpoint/2010/main" val="283026642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text&#10;&#10;Description automatically generated">
            <a:extLst>
              <a:ext uri="{FF2B5EF4-FFF2-40B4-BE49-F238E27FC236}">
                <a16:creationId xmlns:a16="http://schemas.microsoft.com/office/drawing/2014/main" id="{0096DC5A-8888-425F-BC11-5F4C7BDA22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04" r="8414" b="9091"/>
          <a:stretch/>
        </p:blipFill>
        <p:spPr>
          <a:xfrm>
            <a:off x="20" y="10"/>
            <a:ext cx="8668492" cy="6857990"/>
          </a:xfrm>
          <a:prstGeom prst="rect">
            <a:avLst/>
          </a:prstGeom>
        </p:spPr>
      </p:pic>
      <p:sp>
        <p:nvSpPr>
          <p:cNvPr id="35" name="Rectangle 34">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411DC6-C54D-416B-B6F6-70588A2EA1E8}"/>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dirty="0"/>
              <a:t>The Atrium</a:t>
            </a:r>
          </a:p>
        </p:txBody>
      </p:sp>
      <p:sp>
        <p:nvSpPr>
          <p:cNvPr id="37" name="Rectangle 3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9">
            <a:extLst>
              <a:ext uri="{FF2B5EF4-FFF2-40B4-BE49-F238E27FC236}">
                <a16:creationId xmlns:a16="http://schemas.microsoft.com/office/drawing/2014/main" id="{C8832D36-99C0-4B4D-A930-ED6D9C6D6D4D}"/>
              </a:ext>
            </a:extLst>
          </p:cNvPr>
          <p:cNvSpPr>
            <a:spLocks noGrp="1"/>
          </p:cNvSpPr>
          <p:nvPr>
            <p:ph idx="1"/>
          </p:nvPr>
        </p:nvSpPr>
        <p:spPr>
          <a:xfrm>
            <a:off x="8395868" y="2718054"/>
            <a:ext cx="3438906" cy="3207258"/>
          </a:xfrm>
        </p:spPr>
        <p:txBody>
          <a:bodyPr anchor="t">
            <a:normAutofit/>
          </a:bodyPr>
          <a:lstStyle/>
          <a:p>
            <a:r>
              <a:rPr lang="en-US" sz="2100" dirty="0"/>
              <a:t>The large atrium space is perfect for events and weddings and is designed to accommodate up to 400 people at tables or 900 standing.</a:t>
            </a:r>
          </a:p>
          <a:p>
            <a:endParaRPr lang="en-US" sz="1700" dirty="0"/>
          </a:p>
        </p:txBody>
      </p:sp>
    </p:spTree>
    <p:extLst>
      <p:ext uri="{BB962C8B-B14F-4D97-AF65-F5344CB8AC3E}">
        <p14:creationId xmlns:p14="http://schemas.microsoft.com/office/powerpoint/2010/main" val="247038084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ceiling, several&#10;&#10;Description automatically generated">
            <a:extLst>
              <a:ext uri="{FF2B5EF4-FFF2-40B4-BE49-F238E27FC236}">
                <a16:creationId xmlns:a16="http://schemas.microsoft.com/office/drawing/2014/main" id="{59A2AD73-921F-4D5E-BCE1-06F5F059CD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18" t="9091"/>
          <a:stretch/>
        </p:blipFill>
        <p:spPr>
          <a:xfrm>
            <a:off x="20" y="10"/>
            <a:ext cx="8668492" cy="6857990"/>
          </a:xfrm>
          <a:prstGeom prst="rect">
            <a:avLst/>
          </a:prstGeom>
        </p:spPr>
      </p:pic>
      <p:sp>
        <p:nvSpPr>
          <p:cNvPr id="31" name="Rectangle 30">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A43264-0DFD-4C3C-BE4E-9639C56CB014}"/>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dirty="0"/>
              <a:t>The Vault</a:t>
            </a:r>
          </a:p>
        </p:txBody>
      </p:sp>
      <p:sp>
        <p:nvSpPr>
          <p:cNvPr id="33" name="Rectangle 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5">
            <a:extLst>
              <a:ext uri="{FF2B5EF4-FFF2-40B4-BE49-F238E27FC236}">
                <a16:creationId xmlns:a16="http://schemas.microsoft.com/office/drawing/2014/main" id="{2D6C50F0-C88A-4DF7-89B3-63D99CC4659A}"/>
              </a:ext>
            </a:extLst>
          </p:cNvPr>
          <p:cNvSpPr>
            <a:spLocks noGrp="1"/>
          </p:cNvSpPr>
          <p:nvPr>
            <p:ph idx="1"/>
          </p:nvPr>
        </p:nvSpPr>
        <p:spPr>
          <a:xfrm>
            <a:off x="8395868" y="2718054"/>
            <a:ext cx="3438906" cy="3207258"/>
          </a:xfrm>
        </p:spPr>
        <p:txBody>
          <a:bodyPr anchor="t">
            <a:normAutofit/>
          </a:bodyPr>
          <a:lstStyle/>
          <a:p>
            <a:r>
              <a:rPr lang="en-US" sz="2100" dirty="0"/>
              <a:t>The Vault black box theater has a capacity of 225 seats and is designed for intimate performances and plays as well as concerts and other events.</a:t>
            </a:r>
          </a:p>
          <a:p>
            <a:pPr marL="0" indent="0">
              <a:buNone/>
            </a:pPr>
            <a:endParaRPr lang="en-US" sz="1700" dirty="0"/>
          </a:p>
        </p:txBody>
      </p:sp>
    </p:spTree>
    <p:extLst>
      <p:ext uri="{BB962C8B-B14F-4D97-AF65-F5344CB8AC3E}">
        <p14:creationId xmlns:p14="http://schemas.microsoft.com/office/powerpoint/2010/main" val="383619637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E440E077473D4798F2191E84A4EBD4" ma:contentTypeVersion="13" ma:contentTypeDescription="Create a new document." ma:contentTypeScope="" ma:versionID="82a981edbcf94e46ba9470eece0bb3c0">
  <xsd:schema xmlns:xsd="http://www.w3.org/2001/XMLSchema" xmlns:xs="http://www.w3.org/2001/XMLSchema" xmlns:p="http://schemas.microsoft.com/office/2006/metadata/properties" xmlns:ns2="397b22d9-f6b4-47b2-b912-0588fc741fb8" xmlns:ns3="d06f019f-5bb8-467a-8e7d-6dfd17ac683f" targetNamespace="http://schemas.microsoft.com/office/2006/metadata/properties" ma:root="true" ma:fieldsID="00be8f5914ed0e3fd4467900486d6e2b" ns2:_="" ns3:_="">
    <xsd:import namespace="397b22d9-f6b4-47b2-b912-0588fc741fb8"/>
    <xsd:import namespace="d06f019f-5bb8-467a-8e7d-6dfd17ac683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7b22d9-f6b4-47b2-b912-0588fc741f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6f019f-5bb8-467a-8e7d-6dfd17ac683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B34913-6764-4286-84EB-B4B542B092F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46CC48A-46FC-4E21-90A8-FEC586CD88C7}">
  <ds:schemaRefs>
    <ds:schemaRef ds:uri="http://schemas.microsoft.com/sharepoint/v3/contenttype/forms"/>
  </ds:schemaRefs>
</ds:datastoreItem>
</file>

<file path=customXml/itemProps3.xml><?xml version="1.0" encoding="utf-8"?>
<ds:datastoreItem xmlns:ds="http://schemas.openxmlformats.org/officeDocument/2006/customXml" ds:itemID="{524E2DF0-B6D3-4281-9D83-F6BB7A5620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7b22d9-f6b4-47b2-b912-0588fc741fb8"/>
    <ds:schemaRef ds:uri="d06f019f-5bb8-467a-8e7d-6dfd17ac68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2691</TotalTime>
  <Words>1279</Words>
  <Application>Microsoft Office PowerPoint</Application>
  <PresentationFormat>Widescreen</PresentationFormat>
  <Paragraphs>160</Paragraphs>
  <Slides>24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Courier New</vt:lpstr>
      <vt:lpstr>Office Theme</vt:lpstr>
      <vt:lpstr>Capital One Hall Season III Community Arts Information Session</vt:lpstr>
      <vt:lpstr> </vt:lpstr>
      <vt:lpstr>Capital One Hall Staff</vt:lpstr>
      <vt:lpstr>PowerPoint Presentation</vt:lpstr>
      <vt:lpstr>History of the Project</vt:lpstr>
      <vt:lpstr>Allocated Season III Dates</vt:lpstr>
      <vt:lpstr>Main Theater</vt:lpstr>
      <vt:lpstr>The Atrium</vt:lpstr>
      <vt:lpstr>The Vault</vt:lpstr>
      <vt:lpstr>PowerPoint Presentation</vt:lpstr>
      <vt:lpstr>Dual Classrooms</vt:lpstr>
      <vt:lpstr>Technical Capabilities   With Jordan &amp; IJ</vt:lpstr>
      <vt:lpstr>Application Process  With Lisa Mariam</vt:lpstr>
      <vt:lpstr>Season III Timeline</vt:lpstr>
      <vt:lpstr>User Reservation Process</vt:lpstr>
      <vt:lpstr>Box Office &amp; Marketing</vt:lpstr>
      <vt:lpstr>Timeline of Your Event</vt:lpstr>
      <vt:lpstr>Fairfax County Users Expense Fee</vt:lpstr>
      <vt:lpstr>PowerPoint Presentation</vt:lpstr>
      <vt:lpstr>Production and Operations (Advancing Process)</vt:lpstr>
      <vt:lpstr>Parking  McLean Metro Lot- Staff and Performers Restricted Lot- Patrons North Loading Dock </vt:lpstr>
      <vt:lpstr>Dr. Graham Elliott American Youth Philharmonic Orchestras (AYPO)</vt:lpstr>
      <vt:lpstr>Questions?</vt:lpstr>
      <vt:lpstr>Capital One Hall  Guided Tour</vt:lpstr>
    </vt:vector>
  </TitlesOfParts>
  <Company>Fairfax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Nieters, Dawn M.</dc:creator>
  <cp:lastModifiedBy>Lisa Mariam</cp:lastModifiedBy>
  <cp:revision>151</cp:revision>
  <cp:lastPrinted>2021-02-25T16:46:48Z</cp:lastPrinted>
  <dcterms:created xsi:type="dcterms:W3CDTF">2017-03-06T19:36:38Z</dcterms:created>
  <dcterms:modified xsi:type="dcterms:W3CDTF">2022-03-01T19:38:34Z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0x0101001AE440E077473D4798F2191E84A4EBD4</vt:lpwstr>
  </property>
</Properties>
</file>